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</p:sldMasterIdLst>
  <p:sldIdLst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132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7E2E7B1-34EB-482C-960F-D67CD9A52455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04.04.2020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EF4B7B-8C30-4D4E-A917-51BA639D5B24}" type="slidenum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68420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7E2E7B1-34EB-482C-960F-D67CD9A52455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04.04.2020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EF4B7B-8C30-4D4E-A917-51BA639D5B24}" type="slidenum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3451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7E2E7B1-34EB-482C-960F-D67CD9A52455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04.04.2020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EF4B7B-8C30-4D4E-A917-51BA639D5B24}" type="slidenum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964453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7E2E7B1-34EB-482C-960F-D67CD9A52455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04.04.2020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EF4B7B-8C30-4D4E-A917-51BA639D5B24}" type="slidenum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39922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7E2E7B1-34EB-482C-960F-D67CD9A52455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04.04.2020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EF4B7B-8C30-4D4E-A917-51BA639D5B24}" type="slidenum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40704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7E2E7B1-34EB-482C-960F-D67CD9A52455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04.04.2020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EF4B7B-8C30-4D4E-A917-51BA639D5B24}" type="slidenum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053443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7E2E7B1-34EB-482C-960F-D67CD9A52455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04.04.2020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EF4B7B-8C30-4D4E-A917-51BA639D5B24}" type="slidenum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083165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7E2E7B1-34EB-482C-960F-D67CD9A52455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04.04.2020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EF4B7B-8C30-4D4E-A917-51BA639D5B24}" type="slidenum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099928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7E2E7B1-34EB-482C-960F-D67CD9A52455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04.04.2020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EF4B7B-8C30-4D4E-A917-51BA639D5B24}" type="slidenum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1780646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7E2E7B1-34EB-482C-960F-D67CD9A52455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04.04.2020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EF4B7B-8C30-4D4E-A917-51BA639D5B24}" type="slidenum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5386701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7E2E7B1-34EB-482C-960F-D67CD9A52455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04.04.2020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EF4B7B-8C30-4D4E-A917-51BA639D5B24}" type="slidenum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141652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7E2E7B1-34EB-482C-960F-D67CD9A52455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04.04.2020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EF4B7B-8C30-4D4E-A917-51BA639D5B24}" type="slidenum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9705263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7E2E7B1-34EB-482C-960F-D67CD9A52455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04.04.2020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EF4B7B-8C30-4D4E-A917-51BA639D5B24}" type="slidenum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373775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7E2E7B1-34EB-482C-960F-D67CD9A52455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04.04.2020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EF4B7B-8C30-4D4E-A917-51BA639D5B24}" type="slidenum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8423327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7E2E7B1-34EB-482C-960F-D67CD9A52455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04.04.2020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EF4B7B-8C30-4D4E-A917-51BA639D5B24}" type="slidenum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543981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7E2E7B1-34EB-482C-960F-D67CD9A52455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04.04.2020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EF4B7B-8C30-4D4E-A917-51BA639D5B24}" type="slidenum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6572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7E2E7B1-34EB-482C-960F-D67CD9A52455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04.04.2020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EF4B7B-8C30-4D4E-A917-51BA639D5B24}" type="slidenum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66610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7E2E7B1-34EB-482C-960F-D67CD9A52455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04.04.2020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EF4B7B-8C30-4D4E-A917-51BA639D5B24}" type="slidenum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124981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7E2E7B1-34EB-482C-960F-D67CD9A52455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04.04.2020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EF4B7B-8C30-4D4E-A917-51BA639D5B24}" type="slidenum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136355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7E2E7B1-34EB-482C-960F-D67CD9A52455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04.04.2020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EF4B7B-8C30-4D4E-A917-51BA639D5B24}" type="slidenum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609885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7E2E7B1-34EB-482C-960F-D67CD9A52455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04.04.2020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EF4B7B-8C30-4D4E-A917-51BA639D5B24}" type="slidenum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153076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7E2E7B1-34EB-482C-960F-D67CD9A52455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04.04.2020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EF4B7B-8C30-4D4E-A917-51BA639D5B24}" type="slidenum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851134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7E2E7B1-34EB-482C-960F-D67CD9A52455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04.04.2020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EF4B7B-8C30-4D4E-A917-51BA639D5B24}" type="slidenum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81544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7E2E7B1-34EB-482C-960F-D67CD9A52455}" type="datetimeFigureOut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04.04.2020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EF4B7B-8C30-4D4E-A917-51BA639D5B24}" type="slidenum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80942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2828" y="1392071"/>
            <a:ext cx="8864221" cy="2306472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Тема: Художественная культура европейского Просвещения: утверждение культа разума. Просвещение в Англии и Германии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5659" y="4596008"/>
            <a:ext cx="8618561" cy="2129779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МХК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 класс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 Иванова К.С.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69801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5535" y="354842"/>
            <a:ext cx="8843750" cy="631891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Задание:</a:t>
            </a:r>
          </a:p>
          <a:p>
            <a:pPr marL="0" indent="0">
              <a:buNone/>
            </a:pPr>
            <a:endParaRPr lang="ru-RU" sz="24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Изучите теоретический материал (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257-281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ru-RU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Выпишите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периоды (дата </a:t>
            </a:r>
            <a:r>
              <a:rPr lang="ru-RU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событие)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Ответьте письменно на вопросы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r>
              <a:rPr lang="ru-RU" sz="2400" dirty="0">
                <a:solidFill>
                  <a:srgbClr val="000000"/>
                </a:solidFill>
                <a:latin typeface="Arial" panose="020B0604020202020204" pitchFamily="34" charset="0"/>
              </a:rPr>
              <a:t>Что такое «комическая опера»? Где она зародилась? Как была воспринята европейской публикой?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solidFill>
                  <a:srgbClr val="000000"/>
                </a:solidFill>
                <a:latin typeface="Arial" panose="020B0604020202020204" pitchFamily="34" charset="0"/>
              </a:rPr>
              <a:t>В чем особенность стиля рококо? К каким идеалам стремились художники в русле этого стиля?</a:t>
            </a:r>
          </a:p>
          <a:p>
            <a:pPr marL="0" indent="0" algn="just">
              <a:spcAft>
                <a:spcPts val="0"/>
              </a:spcAft>
              <a:buNone/>
            </a:pPr>
            <a:endParaRPr lang="ru-RU" sz="2400" b="1" i="1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ru-RU" sz="2400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Задание</a:t>
            </a:r>
            <a:r>
              <a:rPr lang="ru-RU" sz="24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r>
              <a:rPr lang="ru-RU" sz="24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Предлагаю изучить </a:t>
            </a:r>
            <a:r>
              <a:rPr lang="ru-RU" sz="24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теоретический </a:t>
            </a:r>
            <a:r>
              <a:rPr lang="ru-RU" sz="24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материал по </a:t>
            </a:r>
            <a:r>
              <a:rPr lang="ru-RU" sz="24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теме, а </a:t>
            </a:r>
            <a:r>
              <a:rPr lang="ru-RU" sz="24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после выполнить </a:t>
            </a:r>
            <a:r>
              <a:rPr lang="ru-RU" sz="24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задания</a:t>
            </a:r>
            <a:r>
              <a:rPr lang="ru-RU" sz="24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ru-RU" sz="24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Ответы записываете на </a:t>
            </a:r>
            <a:r>
              <a:rPr lang="ru-RU" sz="24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отдельном </a:t>
            </a:r>
            <a:r>
              <a:rPr lang="ru-RU" sz="24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листе. </a:t>
            </a:r>
            <a:r>
              <a:rPr lang="ru-RU" sz="24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ru-RU" sz="2400" b="1" i="1" u="sng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Отсылаете фото выполненных заданий.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endParaRPr lang="ru-RU" sz="2400" dirty="0" smtClean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8315442"/>
      </p:ext>
    </p:extLst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</TotalTime>
  <Words>74</Words>
  <Application>Microsoft Office PowerPoint</Application>
  <PresentationFormat>Экран (4:3)</PresentationFormat>
  <Paragraphs>15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1_Тема Office</vt:lpstr>
      <vt:lpstr>Тема Office</vt:lpstr>
      <vt:lpstr>Тема: Художественная культура европейского Просвещения: утверждение культа разума. Просвещение в Англии и Германии</vt:lpstr>
      <vt:lpstr>Презентация PowerPoint</vt:lpstr>
    </vt:vector>
  </TitlesOfParts>
  <Company>rg-adguard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Художественная культура европейского Просвещения: утверждение культа разума. Просвещение в Англии и Германии</dc:title>
  <dc:creator>Admin</dc:creator>
  <cp:lastModifiedBy>Admin</cp:lastModifiedBy>
  <cp:revision>2</cp:revision>
  <dcterms:created xsi:type="dcterms:W3CDTF">2020-04-01T07:13:03Z</dcterms:created>
  <dcterms:modified xsi:type="dcterms:W3CDTF">2020-04-04T13:33:12Z</dcterms:modified>
</cp:coreProperties>
</file>