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7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F53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7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3F53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МОЁ ХОББИ ВНУТРИ САДА</a:t>
            </a:r>
            <a:br>
              <a:rPr lang="ru-RU" dirty="0" smtClean="0"/>
            </a:br>
            <a:r>
              <a:rPr lang="ru-RU" dirty="0" err="1" smtClean="0"/>
              <a:t>Корытова</a:t>
            </a:r>
            <a:r>
              <a:rPr lang="ru-RU" dirty="0" smtClean="0"/>
              <a:t> Анна Игоревна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381000" y="30480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Picture 6" descr="D:\Рабочий стол\фото 2015 дек-янв\DCIM\Camera\IMG_20150401_14305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81200" y="3200400"/>
            <a:ext cx="4320000" cy="3240000"/>
          </a:xfrm>
          <a:prstGeom prst="rect">
            <a:avLst/>
          </a:prstGeom>
          <a:noFill/>
        </p:spPr>
      </p:pic>
      <p:pic>
        <p:nvPicPr>
          <p:cNvPr id="9" name="Picture 4" descr="D:\Рабочий стол\фото 2015 дек-янв\DCIM\101_PANA\P101057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5800" y="304800"/>
            <a:ext cx="4320000" cy="3240000"/>
          </a:xfrm>
          <a:prstGeom prst="rect">
            <a:avLst/>
          </a:prstGeom>
          <a:noFill/>
        </p:spPr>
      </p:pic>
      <p:pic>
        <p:nvPicPr>
          <p:cNvPr id="4098" name="Picture 2" descr="C:\Users\Home\Desktop\вязание\2017-09-15 13-58-3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1000" y="457200"/>
            <a:ext cx="2700000" cy="36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D:\DCIM\104_PANA\P104008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8200" y="228600"/>
            <a:ext cx="4320000" cy="3240000"/>
          </a:xfrm>
          <a:prstGeom prst="rect">
            <a:avLst/>
          </a:prstGeom>
          <a:noFill/>
        </p:spPr>
      </p:pic>
      <p:pic>
        <p:nvPicPr>
          <p:cNvPr id="5" name="Picture 5" descr="D:\Рабочий стол\фото 2015 дек-янв\DCIM\Camera\IMG_20150401_14225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4800" y="304800"/>
            <a:ext cx="4013200" cy="3289300"/>
          </a:xfrm>
          <a:prstGeom prst="rect">
            <a:avLst/>
          </a:prstGeom>
          <a:noFill/>
        </p:spPr>
      </p:pic>
      <p:pic>
        <p:nvPicPr>
          <p:cNvPr id="6" name="Picture 8" descr="D:\DCIM\104_PANA\P1040090,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3477" y="3618000"/>
            <a:ext cx="7858243" cy="288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7" descr="D:\Рабочий стол\фото 2015 дек-янв\DCIM\Camera\IMG_20150327_22121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228600"/>
            <a:ext cx="4320000" cy="3240000"/>
          </a:xfrm>
          <a:prstGeom prst="rect">
            <a:avLst/>
          </a:prstGeom>
          <a:noFill/>
        </p:spPr>
      </p:pic>
      <p:pic>
        <p:nvPicPr>
          <p:cNvPr id="1026" name="Picture 2" descr="C:\Users\Home\Desktop\вязание\2013-01-27 15-34-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" y="228600"/>
            <a:ext cx="4320000" cy="3240000"/>
          </a:xfrm>
          <a:prstGeom prst="rect">
            <a:avLst/>
          </a:prstGeom>
          <a:noFill/>
        </p:spPr>
      </p:pic>
      <p:pic>
        <p:nvPicPr>
          <p:cNvPr id="1027" name="Picture 3" descr="C:\Users\Home\Desktop\вязание\2013-01-27 15-34-1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600" y="3429000"/>
            <a:ext cx="4320000" cy="3240000"/>
          </a:xfrm>
          <a:prstGeom prst="rect">
            <a:avLst/>
          </a:prstGeom>
          <a:noFill/>
        </p:spPr>
      </p:pic>
      <p:pic>
        <p:nvPicPr>
          <p:cNvPr id="1028" name="Picture 4" descr="C:\Users\Home\Desktop\вязание\2013-01-27 15-34-1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5800" y="3429000"/>
            <a:ext cx="4320000" cy="3240000"/>
          </a:xfrm>
          <a:prstGeom prst="rect">
            <a:avLst/>
          </a:prstGeom>
          <a:noFill/>
        </p:spPr>
      </p:pic>
      <p:pic>
        <p:nvPicPr>
          <p:cNvPr id="1029" name="Picture 5" descr="C:\Users\Home\Desktop\вязание\2013-01-27 15-50-3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0"/>
            <a:ext cx="4320000" cy="32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Home\Desktop\вязание\2013-02-04 11-34-0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304800"/>
            <a:ext cx="2700000" cy="3600000"/>
          </a:xfrm>
          <a:prstGeom prst="rect">
            <a:avLst/>
          </a:prstGeom>
          <a:noFill/>
        </p:spPr>
      </p:pic>
      <p:pic>
        <p:nvPicPr>
          <p:cNvPr id="2051" name="Picture 3" descr="C:\Users\Home\Desktop\вязание\2013-02-06 11-17-0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5800" y="304800"/>
            <a:ext cx="4320000" cy="3240000"/>
          </a:xfrm>
          <a:prstGeom prst="rect">
            <a:avLst/>
          </a:prstGeom>
          <a:noFill/>
        </p:spPr>
      </p:pic>
      <p:pic>
        <p:nvPicPr>
          <p:cNvPr id="2052" name="Picture 4" descr="C:\Users\Home\Desktop\вязание\2015-12-14 15-02-0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71800" y="2971800"/>
            <a:ext cx="2700000" cy="36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Home\Desktop\вязание\2016-10-05 08-55-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304800"/>
            <a:ext cx="4320000" cy="3240000"/>
          </a:xfrm>
          <a:prstGeom prst="rect">
            <a:avLst/>
          </a:prstGeom>
          <a:noFill/>
        </p:spPr>
      </p:pic>
      <p:pic>
        <p:nvPicPr>
          <p:cNvPr id="3075" name="Picture 3" descr="C:\Users\Home\Desktop\вязание\2017-09-13 07-43-1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5800" y="304800"/>
            <a:ext cx="4320000" cy="32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МОЁ ХОББИ ВНУТРИ САДА Корытова Анна Игоревна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МОЁ ХОББИ ВНУТРИ САДА Корытова Анна Игоревна</dc:title>
  <dc:creator>Home</dc:creator>
  <cp:lastModifiedBy>Home</cp:lastModifiedBy>
  <cp:revision>5</cp:revision>
  <dcterms:created xsi:type="dcterms:W3CDTF">2020-04-03T12:17:02Z</dcterms:created>
  <dcterms:modified xsi:type="dcterms:W3CDTF">2020-04-03T12:59:57Z</dcterms:modified>
</cp:coreProperties>
</file>