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7" r:id="rId4"/>
    <p:sldId id="257" r:id="rId5"/>
    <p:sldId id="269" r:id="rId6"/>
    <p:sldId id="260" r:id="rId7"/>
    <p:sldId id="262" r:id="rId8"/>
    <p:sldId id="265" r:id="rId9"/>
    <p:sldId id="266" r:id="rId10"/>
    <p:sldId id="264" r:id="rId11"/>
    <p:sldId id="263" r:id="rId12"/>
    <p:sldId id="268" r:id="rId13"/>
    <p:sldId id="261" r:id="rId1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709" autoAdjust="0"/>
  </p:normalViewPr>
  <p:slideViewPr>
    <p:cSldViewPr>
      <p:cViewPr varScale="1">
        <p:scale>
          <a:sx n="65" d="100"/>
          <a:sy n="65" d="100"/>
        </p:scale>
        <p:origin x="-99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2401"/>
            <a:ext cx="7772400" cy="83819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Наш первый день в детском саду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G:\DCIM\101_PANA\P101039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04800" y="2133600"/>
            <a:ext cx="3962400" cy="2971800"/>
          </a:xfrm>
          <a:prstGeom prst="rect">
            <a:avLst/>
          </a:prstGeom>
          <a:noFill/>
        </p:spPr>
      </p:pic>
      <p:pic>
        <p:nvPicPr>
          <p:cNvPr id="1027" name="Picture 3" descr="G:\DCIM\101_PANA\P101040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19600" y="990600"/>
            <a:ext cx="4470400" cy="2514600"/>
          </a:xfrm>
          <a:prstGeom prst="rect">
            <a:avLst/>
          </a:prstGeom>
          <a:noFill/>
        </p:spPr>
      </p:pic>
      <p:pic>
        <p:nvPicPr>
          <p:cNvPr id="1028" name="Picture 4" descr="G:\DCIM\101_PANA\P101040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419600" y="3886200"/>
            <a:ext cx="3581400" cy="2686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Лепим из песка</a:t>
            </a:r>
            <a:endParaRPr lang="ru-RU" dirty="0"/>
          </a:p>
        </p:txBody>
      </p:sp>
      <p:pic>
        <p:nvPicPr>
          <p:cNvPr id="7170" name="Picture 2" descr="G:\DCIM\101_PANA\P101079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286000" y="3581400"/>
            <a:ext cx="4114800" cy="3086100"/>
          </a:xfrm>
          <a:prstGeom prst="rect">
            <a:avLst/>
          </a:prstGeom>
          <a:noFill/>
        </p:spPr>
      </p:pic>
      <p:pic>
        <p:nvPicPr>
          <p:cNvPr id="5" name="Picture 18" descr="G:\DCIM\101_PANA\P101078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0" y="1143000"/>
            <a:ext cx="4368800" cy="3276600"/>
          </a:xfrm>
          <a:prstGeom prst="rect">
            <a:avLst/>
          </a:prstGeom>
          <a:noFill/>
        </p:spPr>
      </p:pic>
      <p:pic>
        <p:nvPicPr>
          <p:cNvPr id="6" name="Picture 17" descr="G:\DCIM\101_PANA\P101078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52400" y="1143000"/>
            <a:ext cx="4343400" cy="32575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r>
              <a:rPr lang="ru-RU" dirty="0" smtClean="0"/>
              <a:t>Уголок природы</a:t>
            </a:r>
            <a:endParaRPr lang="ru-RU" dirty="0"/>
          </a:p>
        </p:txBody>
      </p:sp>
      <p:pic>
        <p:nvPicPr>
          <p:cNvPr id="7" name="Picture 8" descr="G:\DCIM\101_PANA\P101076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2400" y="685801"/>
            <a:ext cx="3581400" cy="2686050"/>
          </a:xfrm>
          <a:prstGeom prst="rect">
            <a:avLst/>
          </a:prstGeom>
          <a:noFill/>
        </p:spPr>
      </p:pic>
      <p:pic>
        <p:nvPicPr>
          <p:cNvPr id="8" name="Picture 13" descr="G:\DCIM\101_PANA\P101077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038600" y="838200"/>
            <a:ext cx="4800600" cy="3600450"/>
          </a:xfrm>
          <a:prstGeom prst="rect">
            <a:avLst/>
          </a:prstGeom>
          <a:noFill/>
        </p:spPr>
      </p:pic>
      <p:pic>
        <p:nvPicPr>
          <p:cNvPr id="9" name="Picture 9" descr="G:\DCIM\101_PANA\P101076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7200" y="3505200"/>
            <a:ext cx="4038600" cy="3028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14" descr="G:\DCIM\101_PANA\P101077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371600" y="304800"/>
            <a:ext cx="3352800" cy="2514600"/>
          </a:xfrm>
          <a:prstGeom prst="rect">
            <a:avLst/>
          </a:prstGeom>
          <a:noFill/>
        </p:spPr>
      </p:pic>
      <p:pic>
        <p:nvPicPr>
          <p:cNvPr id="6" name="Picture 16" descr="G:\DCIM\101_PANA\P101078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81000" y="3810000"/>
            <a:ext cx="3200400" cy="2400300"/>
          </a:xfrm>
          <a:prstGeom prst="rect">
            <a:avLst/>
          </a:prstGeom>
          <a:noFill/>
        </p:spPr>
      </p:pic>
      <p:pic>
        <p:nvPicPr>
          <p:cNvPr id="9" name="Picture 10" descr="G:\DCIM\101_PANA\P101076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334000" y="3962400"/>
            <a:ext cx="3429000" cy="2571750"/>
          </a:xfrm>
          <a:prstGeom prst="rect">
            <a:avLst/>
          </a:prstGeom>
          <a:noFill/>
        </p:spPr>
      </p:pic>
      <p:pic>
        <p:nvPicPr>
          <p:cNvPr id="11" name="Picture 4" descr="G:\DCIM\101_PANA\P1010744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953000" y="304800"/>
            <a:ext cx="2571750" cy="3429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" name="Picture 3" descr="G:\DCIM\101_PANA\P101074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04800" y="304800"/>
            <a:ext cx="4617509" cy="3463132"/>
          </a:xfrm>
          <a:prstGeom prst="rect">
            <a:avLst/>
          </a:prstGeom>
          <a:noFill/>
        </p:spPr>
      </p:pic>
      <p:pic>
        <p:nvPicPr>
          <p:cNvPr id="24" name="Picture 7" descr="G:\DCIM\101_PANA\P101076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34000" y="381000"/>
            <a:ext cx="3352800" cy="2514600"/>
          </a:xfrm>
          <a:prstGeom prst="rect">
            <a:avLst/>
          </a:prstGeom>
          <a:noFill/>
        </p:spPr>
      </p:pic>
      <p:pic>
        <p:nvPicPr>
          <p:cNvPr id="25" name="Picture 2" descr="G:\DCIM\101_PANA\P101074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562600" y="3124200"/>
            <a:ext cx="2651522" cy="3535363"/>
          </a:xfrm>
          <a:prstGeom prst="rect">
            <a:avLst/>
          </a:prstGeom>
          <a:noFill/>
        </p:spPr>
      </p:pic>
      <p:pic>
        <p:nvPicPr>
          <p:cNvPr id="26" name="Picture 11" descr="G:\DCIM\101_PANA\P1010771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371600" y="4038600"/>
            <a:ext cx="3200400" cy="2400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28601"/>
            <a:ext cx="7772400" cy="68579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Волк и козлята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G:\DCIM\101_PANA\P101068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28600" y="838200"/>
            <a:ext cx="5105400" cy="3829050"/>
          </a:xfrm>
          <a:prstGeom prst="rect">
            <a:avLst/>
          </a:prstGeom>
          <a:noFill/>
        </p:spPr>
      </p:pic>
      <p:pic>
        <p:nvPicPr>
          <p:cNvPr id="2051" name="Picture 3" descr="G:\DCIM\101_PANA\P101068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8200" y="3657600"/>
            <a:ext cx="3860800" cy="2895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28601"/>
            <a:ext cx="7772400" cy="68579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Мы играем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Picture 4" descr="G:\DCIM\101_PANA\P101074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28600" y="914400"/>
            <a:ext cx="3733800" cy="2800350"/>
          </a:xfrm>
          <a:prstGeom prst="rect">
            <a:avLst/>
          </a:prstGeom>
          <a:noFill/>
        </p:spPr>
      </p:pic>
      <p:pic>
        <p:nvPicPr>
          <p:cNvPr id="7" name="Picture 3" descr="G:\DCIM\101_PANA\P101073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95800" y="838200"/>
            <a:ext cx="3886200" cy="2914650"/>
          </a:xfrm>
          <a:prstGeom prst="rect">
            <a:avLst/>
          </a:prstGeom>
          <a:noFill/>
        </p:spPr>
      </p:pic>
      <p:pic>
        <p:nvPicPr>
          <p:cNvPr id="8" name="Picture 2" descr="G:\DCIM\101_PANA\P1010729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362200" y="3657600"/>
            <a:ext cx="3931708" cy="29487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Picture 15" descr="G:\DCIM\101_PANA\P101078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28600" y="228600"/>
            <a:ext cx="3333750" cy="4445000"/>
          </a:xfrm>
          <a:prstGeom prst="rect">
            <a:avLst/>
          </a:prstGeom>
          <a:noFill/>
        </p:spPr>
      </p:pic>
      <p:pic>
        <p:nvPicPr>
          <p:cNvPr id="9" name="Picture 6" descr="G:\DCIM\101_PANA\P101075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733800" y="228600"/>
            <a:ext cx="3429000" cy="2571750"/>
          </a:xfrm>
          <a:prstGeom prst="rect">
            <a:avLst/>
          </a:prstGeom>
          <a:noFill/>
        </p:spPr>
      </p:pic>
      <p:pic>
        <p:nvPicPr>
          <p:cNvPr id="10" name="Picture 5" descr="G:\DCIM\101_PANA\P1010753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038600" y="3200400"/>
            <a:ext cx="4160309" cy="31202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Picture 4" descr="G:\DCIM\101_PANA\P101072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362200" y="3352800"/>
            <a:ext cx="4343400" cy="3257550"/>
          </a:xfrm>
          <a:prstGeom prst="rect">
            <a:avLst/>
          </a:prstGeom>
          <a:noFill/>
        </p:spPr>
      </p:pic>
      <p:pic>
        <p:nvPicPr>
          <p:cNvPr id="10" name="Picture 3" descr="G:\DCIM\101_PANA\P101072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304800"/>
            <a:ext cx="4267200" cy="3200400"/>
          </a:xfrm>
          <a:prstGeom prst="rect">
            <a:avLst/>
          </a:prstGeom>
          <a:noFill/>
        </p:spPr>
      </p:pic>
      <p:pic>
        <p:nvPicPr>
          <p:cNvPr id="11" name="Picture 2" descr="G:\DCIM\101_PANA\P101071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953000" y="381000"/>
            <a:ext cx="3931708" cy="29487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Рисуем снег с дождём</a:t>
            </a:r>
            <a:endParaRPr lang="ru-RU" dirty="0"/>
          </a:p>
        </p:txBody>
      </p:sp>
      <p:pic>
        <p:nvPicPr>
          <p:cNvPr id="6146" name="Picture 2" descr="G:\DCIM\101_PANA\P101075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Исследовательский уголок</a:t>
            </a:r>
            <a:endParaRPr lang="ru-RU" dirty="0"/>
          </a:p>
        </p:txBody>
      </p:sp>
      <p:pic>
        <p:nvPicPr>
          <p:cNvPr id="5" name="Picture 12" descr="G:\DCIM\101_PANA\P101077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Знакомимся с правилами дорожного движения</a:t>
            </a:r>
            <a:endParaRPr lang="ru-RU" dirty="0"/>
          </a:p>
        </p:txBody>
      </p:sp>
      <p:pic>
        <p:nvPicPr>
          <p:cNvPr id="10" name="Picture 6" descr="G:\DCIM\101_PANA\P101074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28600" y="1371600"/>
            <a:ext cx="4343400" cy="3257550"/>
          </a:xfrm>
          <a:prstGeom prst="rect">
            <a:avLst/>
          </a:prstGeom>
          <a:noFill/>
        </p:spPr>
      </p:pic>
      <p:pic>
        <p:nvPicPr>
          <p:cNvPr id="11" name="Picture 5" descr="G:\DCIM\101_PANA\P101074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8200" y="3124200"/>
            <a:ext cx="4267200" cy="3200400"/>
          </a:xfrm>
          <a:prstGeom prst="rect">
            <a:avLst/>
          </a:prstGeom>
          <a:noFill/>
        </p:spPr>
      </p:pic>
      <p:sp>
        <p:nvSpPr>
          <p:cNvPr id="12" name="Содержимое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11" name="Picture 7" descr="G:\DCIM\101_PANA\P101075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28600" y="228600"/>
            <a:ext cx="3581400" cy="2686050"/>
          </a:xfrm>
          <a:prstGeom prst="rect">
            <a:avLst/>
          </a:prstGeom>
          <a:noFill/>
        </p:spPr>
      </p:pic>
      <p:pic>
        <p:nvPicPr>
          <p:cNvPr id="12" name="Picture 8" descr="G:\DCIM\101_PANA\P1010757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181600" y="228600"/>
            <a:ext cx="3703109" cy="2777332"/>
          </a:xfrm>
          <a:prstGeom prst="rect">
            <a:avLst/>
          </a:prstGeom>
          <a:noFill/>
        </p:spPr>
      </p:pic>
      <p:pic>
        <p:nvPicPr>
          <p:cNvPr id="14" name="Picture 11" descr="G:\DCIM\101_PANA\P101076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334000" y="4000500"/>
            <a:ext cx="3550709" cy="2663032"/>
          </a:xfrm>
          <a:prstGeom prst="rect">
            <a:avLst/>
          </a:prstGeom>
          <a:noFill/>
        </p:spPr>
      </p:pic>
      <p:pic>
        <p:nvPicPr>
          <p:cNvPr id="15" name="Picture 10" descr="G:\DCIM\101_PANA\P1010759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362200" y="2133600"/>
            <a:ext cx="3505200" cy="2628900"/>
          </a:xfrm>
          <a:prstGeom prst="rect">
            <a:avLst/>
          </a:prstGeom>
          <a:noFill/>
        </p:spPr>
      </p:pic>
      <p:pic>
        <p:nvPicPr>
          <p:cNvPr id="13" name="Picture 9" descr="G:\DCIM\101_PANA\P1010758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04800" y="4114800"/>
            <a:ext cx="3352800" cy="2514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27</Words>
  <Application>Microsoft Office PowerPoint</Application>
  <PresentationFormat>Экран (4:3)</PresentationFormat>
  <Paragraphs>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Office Theme</vt:lpstr>
      <vt:lpstr>Наш первый день в детском саду</vt:lpstr>
      <vt:lpstr>Волк и козлята</vt:lpstr>
      <vt:lpstr>Мы играем</vt:lpstr>
      <vt:lpstr>Слайд 4</vt:lpstr>
      <vt:lpstr>Слайд 5</vt:lpstr>
      <vt:lpstr>Рисуем снег с дождём</vt:lpstr>
      <vt:lpstr>Исследовательский уголок</vt:lpstr>
      <vt:lpstr>Знакомимся с правилами дорожного движения</vt:lpstr>
      <vt:lpstr>Слайд 9</vt:lpstr>
      <vt:lpstr>Лепим из песка</vt:lpstr>
      <vt:lpstr>Уголок природы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Home</cp:lastModifiedBy>
  <cp:revision>8</cp:revision>
  <dcterms:created xsi:type="dcterms:W3CDTF">2016-10-10T14:59:39Z</dcterms:created>
  <dcterms:modified xsi:type="dcterms:W3CDTF">2020-04-03T03:33:55Z</dcterms:modified>
</cp:coreProperties>
</file>