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972" r:id="rId2"/>
  </p:sldMasterIdLst>
  <p:notesMasterIdLst>
    <p:notesMasterId r:id="rId22"/>
  </p:notesMasterIdLst>
  <p:sldIdLst>
    <p:sldId id="347" r:id="rId3"/>
    <p:sldId id="263" r:id="rId4"/>
    <p:sldId id="348" r:id="rId5"/>
    <p:sldId id="349" r:id="rId6"/>
    <p:sldId id="350" r:id="rId7"/>
    <p:sldId id="351" r:id="rId8"/>
    <p:sldId id="352" r:id="rId9"/>
    <p:sldId id="353" r:id="rId10"/>
    <p:sldId id="354" r:id="rId11"/>
    <p:sldId id="355" r:id="rId12"/>
    <p:sldId id="356" r:id="rId13"/>
    <p:sldId id="357" r:id="rId14"/>
    <p:sldId id="358" r:id="rId15"/>
    <p:sldId id="359" r:id="rId16"/>
    <p:sldId id="362" r:id="rId17"/>
    <p:sldId id="360" r:id="rId18"/>
    <p:sldId id="363" r:id="rId19"/>
    <p:sldId id="364" r:id="rId20"/>
    <p:sldId id="36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0091EA"/>
    <a:srgbClr val="FF0000"/>
    <a:srgbClr val="00B415"/>
    <a:srgbClr val="FFC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94669" autoAdjust="0"/>
  </p:normalViewPr>
  <p:slideViewPr>
    <p:cSldViewPr>
      <p:cViewPr>
        <p:scale>
          <a:sx n="80" d="100"/>
          <a:sy n="8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A6E38-82B1-47BB-A812-313B295FEFF2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89E94-532B-494D-AD7A-712B16D9F5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51098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7604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5531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005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44810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5915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1533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92574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3638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26285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83774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5613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545F7-77F9-4401-AA0E-BF14C26D8903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160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 txBox="1">
            <a:spLocks noChangeArrowheads="1"/>
          </p:cNvSpPr>
          <p:nvPr/>
        </p:nvSpPr>
        <p:spPr>
          <a:xfrm>
            <a:off x="76005" y="440339"/>
            <a:ext cx="3695700" cy="1447800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много о нас группа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«Кристаллики»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 txBox="1">
            <a:spLocks noChangeArrowheads="1"/>
          </p:cNvSpPr>
          <p:nvPr/>
        </p:nvSpPr>
        <p:spPr>
          <a:xfrm>
            <a:off x="586545" y="1869375"/>
            <a:ext cx="2690055" cy="1102425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Воспитатель: </a:t>
            </a:r>
            <a:r>
              <a:rPr lang="ru-RU" sz="2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Корытова</a:t>
            </a:r>
            <a:r>
              <a:rPr lang="ru-RU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Анна Игоревна</a:t>
            </a:r>
            <a:endParaRPr lang="ru-RU" sz="2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99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Home\Desktop\развивающая среда\20181022_1533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90600" y="1066800"/>
            <a:ext cx="3394472" cy="4525963"/>
          </a:xfrm>
          <a:prstGeom prst="rect">
            <a:avLst/>
          </a:prstGeom>
          <a:noFill/>
        </p:spPr>
      </p:pic>
      <p:pic>
        <p:nvPicPr>
          <p:cNvPr id="9219" name="Picture 3" descr="C:\Users\Home\Desktop\развивающая среда\20181022_15342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53000" y="1600200"/>
            <a:ext cx="37719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Патриотический уголок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Home\Desktop\развивающая среда\20181022_1539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3000" y="914400"/>
            <a:ext cx="3394472" cy="4525963"/>
          </a:xfrm>
          <a:prstGeom prst="rect">
            <a:avLst/>
          </a:prstGeom>
          <a:noFill/>
        </p:spPr>
      </p:pic>
      <p:pic>
        <p:nvPicPr>
          <p:cNvPr id="10243" name="Picture 3" descr="C:\Users\Home\Desktop\развивающая среда\154019407975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05400" y="91440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Home\Desktop\развивающая среда\15401929141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" y="228600"/>
            <a:ext cx="2743200" cy="3657600"/>
          </a:xfrm>
          <a:prstGeom prst="rect">
            <a:avLst/>
          </a:prstGeom>
          <a:noFill/>
        </p:spPr>
      </p:pic>
      <p:pic>
        <p:nvPicPr>
          <p:cNvPr id="11267" name="Picture 3" descr="C:\Users\Home\Desktop\развивающая среда\2017-11-20 16-31-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72200" y="228600"/>
            <a:ext cx="2743200" cy="3657600"/>
          </a:xfrm>
          <a:prstGeom prst="rect">
            <a:avLst/>
          </a:prstGeom>
          <a:noFill/>
        </p:spPr>
      </p:pic>
      <p:pic>
        <p:nvPicPr>
          <p:cNvPr id="11268" name="Picture 4" descr="C:\Users\Home\Desktop\развивающая среда\20180323_10084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86100" y="1828800"/>
            <a:ext cx="28575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Home\Desktop\развивающая среда\2017-11-20 16-31-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" y="228600"/>
            <a:ext cx="2286000" cy="3048000"/>
          </a:xfrm>
          <a:prstGeom prst="rect">
            <a:avLst/>
          </a:prstGeom>
          <a:noFill/>
        </p:spPr>
      </p:pic>
      <p:pic>
        <p:nvPicPr>
          <p:cNvPr id="12291" name="Picture 3" descr="C:\Users\Home\Desktop\развивающая среда\20181022_1524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67000" y="3505200"/>
            <a:ext cx="3429000" cy="2571750"/>
          </a:xfrm>
          <a:prstGeom prst="rect">
            <a:avLst/>
          </a:prstGeom>
          <a:noFill/>
        </p:spPr>
      </p:pic>
      <p:pic>
        <p:nvPicPr>
          <p:cNvPr id="12292" name="Picture 4" descr="C:\Users\Home\Desktop\развивающая среда\20181022_15283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53200" y="228600"/>
            <a:ext cx="2362200" cy="3149600"/>
          </a:xfrm>
          <a:prstGeom prst="rect">
            <a:avLst/>
          </a:prstGeom>
          <a:noFill/>
        </p:spPr>
      </p:pic>
      <p:pic>
        <p:nvPicPr>
          <p:cNvPr id="12293" name="Picture 5" descr="C:\Users\Home\Desktop\развивающая среда\20181022_09555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52800" y="228600"/>
            <a:ext cx="2362200" cy="314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5" name="Picture 3" descr="C:\Users\Home\Desktop\развивающая среда\20181022_0949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72200" y="2438400"/>
            <a:ext cx="2609850" cy="3479800"/>
          </a:xfrm>
          <a:prstGeom prst="rect">
            <a:avLst/>
          </a:prstGeom>
          <a:noFill/>
        </p:spPr>
      </p:pic>
      <p:pic>
        <p:nvPicPr>
          <p:cNvPr id="13316" name="Picture 4" descr="C:\Users\Home\Desktop\развивающая среда\20181022_15244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71800" y="1752600"/>
            <a:ext cx="2840236" cy="3786982"/>
          </a:xfrm>
          <a:prstGeom prst="rect">
            <a:avLst/>
          </a:prstGeom>
          <a:noFill/>
        </p:spPr>
      </p:pic>
      <p:pic>
        <p:nvPicPr>
          <p:cNvPr id="13317" name="Picture 5" descr="C:\Users\Home\Desktop\развивающая среда\20181022_15250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4800" y="381000"/>
            <a:ext cx="2286000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8" name="Picture 6" descr="C:\Users\Home\Desktop\развивающая среда\20180126_1041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" y="228600"/>
            <a:ext cx="2819400" cy="3759198"/>
          </a:xfrm>
          <a:prstGeom prst="rect">
            <a:avLst/>
          </a:prstGeom>
          <a:noFill/>
        </p:spPr>
      </p:pic>
      <p:pic>
        <p:nvPicPr>
          <p:cNvPr id="16387" name="Picture 3" descr="C:\Users\Home\Desktop\развивающая среда\20180126_10392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24200" y="2743200"/>
            <a:ext cx="2952745" cy="3936890"/>
          </a:xfrm>
          <a:prstGeom prst="rect">
            <a:avLst/>
          </a:prstGeom>
          <a:noFill/>
        </p:spPr>
      </p:pic>
      <p:pic>
        <p:nvPicPr>
          <p:cNvPr id="16386" name="Picture 2" descr="C:\Users\Home\Desktop\развивающая среда\2017-11-15 09-42-14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24600" y="228600"/>
            <a:ext cx="2667000" cy="355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Уголок уединения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Home\Desktop\развивающая среда\20181022_1522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29200" y="1295400"/>
            <a:ext cx="3394472" cy="4525963"/>
          </a:xfrm>
          <a:prstGeom prst="rect">
            <a:avLst/>
          </a:prstGeom>
          <a:noFill/>
        </p:spPr>
      </p:pic>
      <p:pic>
        <p:nvPicPr>
          <p:cNvPr id="14339" name="Picture 3" descr="C:\Users\Home\Desktop\развивающая среда\20181022_15265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38200" y="838200"/>
            <a:ext cx="3733800" cy="3875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Уголок природы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Home\Desktop\развивающая среда\20181022_1542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62200" y="1066800"/>
            <a:ext cx="3983236" cy="5310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Home\Desktop\развивающая среда\2013-02-26 10-13-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990600"/>
            <a:ext cx="5150908" cy="3863181"/>
          </a:xfrm>
          <a:prstGeom prst="rect">
            <a:avLst/>
          </a:prstGeom>
          <a:noFill/>
        </p:spPr>
      </p:pic>
      <p:pic>
        <p:nvPicPr>
          <p:cNvPr id="5" name="Picture 7" descr="C:\Users\Home\Desktop\развивающая среда\20181022_0957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1371600"/>
            <a:ext cx="4038600" cy="538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perspectiveContrastingLeftFacing"/>
            <a:lightRig rig="threePt" dir="t"/>
          </a:scene3d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914400" y="838200"/>
            <a:ext cx="8077200" cy="48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60000"/>
              </a:lnSpc>
            </a:pPr>
            <a:endParaRPr lang="ru-RU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굴림" pitchFamily="34" charset="-127"/>
            </a:endParaRPr>
          </a:p>
          <a:p>
            <a:pPr algn="just">
              <a:lnSpc>
                <a:spcPct val="160000"/>
              </a:lnSpc>
            </a:pPr>
            <a:endParaRPr lang="ru-RU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굴림" pitchFamily="34" charset="-127"/>
            </a:endParaRPr>
          </a:p>
          <a:p>
            <a:pPr algn="just">
              <a:lnSpc>
                <a:spcPct val="160000"/>
              </a:lnSpc>
            </a:pPr>
            <a:endParaRPr lang="ru-RU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굴림" pitchFamily="34" charset="-127"/>
            </a:endParaRPr>
          </a:p>
          <a:p>
            <a:pPr algn="just">
              <a:lnSpc>
                <a:spcPct val="160000"/>
              </a:lnSpc>
            </a:pPr>
            <a:endParaRPr lang="ru-RU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굴림" pitchFamily="34" charset="-127"/>
            </a:endParaRPr>
          </a:p>
          <a:p>
            <a:pPr algn="just">
              <a:lnSpc>
                <a:spcPct val="160000"/>
              </a:lnSpc>
            </a:pPr>
            <a:endParaRPr lang="ru-RU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굴림" pitchFamily="34" charset="-127"/>
            </a:endParaRPr>
          </a:p>
          <a:p>
            <a:pPr algn="just">
              <a:lnSpc>
                <a:spcPct val="160000"/>
              </a:lnSpc>
            </a:pPr>
            <a:endParaRPr lang="ru-RU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굴림" pitchFamily="34" charset="-127"/>
            </a:endParaRPr>
          </a:p>
          <a:p>
            <a:pPr algn="just">
              <a:lnSpc>
                <a:spcPct val="160000"/>
              </a:lnSpc>
            </a:pPr>
            <a:endParaRPr lang="ru-RU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굴림" pitchFamily="34" charset="-127"/>
            </a:endParaRPr>
          </a:p>
          <a:p>
            <a:pPr algn="just">
              <a:lnSpc>
                <a:spcPct val="160000"/>
              </a:lnSpc>
            </a:pPr>
            <a:endParaRPr lang="ru-RU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굴림" pitchFamily="34" charset="-127"/>
            </a:endParaRPr>
          </a:p>
          <a:p>
            <a:pPr algn="just">
              <a:lnSpc>
                <a:spcPct val="160000"/>
              </a:lnSpc>
            </a:pPr>
            <a:endParaRPr lang="ru-RU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굴림" pitchFamily="34" charset="-127"/>
            </a:endParaRPr>
          </a:p>
          <a:p>
            <a:pPr algn="just">
              <a:lnSpc>
                <a:spcPct val="160000"/>
              </a:lnSpc>
            </a:pPr>
            <a:endParaRPr lang="ru-RU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굴림" pitchFamily="34" charset="-127"/>
            </a:endParaRPr>
          </a:p>
          <a:p>
            <a:pPr algn="just">
              <a:lnSpc>
                <a:spcPct val="160000"/>
              </a:lnSpc>
            </a:pPr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ea typeface="굴림" pitchFamily="34" charset="-127"/>
              </a:rPr>
              <a:t>                              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Рукодельники</a:t>
            </a:r>
            <a:endParaRPr lang="en-US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굴림" pitchFamily="34" charset="-127"/>
              <a:cs typeface="Times New Roman" pitchFamily="18" charset="0"/>
            </a:endParaRPr>
          </a:p>
        </p:txBody>
      </p:sp>
      <p:sp>
        <p:nvSpPr>
          <p:cNvPr id="5" name="AutoShape 68"/>
          <p:cNvSpPr>
            <a:spLocks noChangeArrowheads="1"/>
          </p:cNvSpPr>
          <p:nvPr/>
        </p:nvSpPr>
        <p:spPr bwMode="gray">
          <a:xfrm>
            <a:off x="1163785" y="457200"/>
            <a:ext cx="6696075" cy="6350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>
              <a:defRPr/>
            </a:pPr>
            <a:endParaRPr kumimoji="1" lang="en-US" altLang="ko-KR" sz="3500" dirty="0">
              <a:solidFill>
                <a:schemeClr val="tx1">
                  <a:lumMod val="85000"/>
                  <a:lumOff val="15000"/>
                </a:schemeClr>
              </a:solidFill>
              <a:ea typeface="굴림" pitchFamily="34" charset="-127"/>
            </a:endParaRPr>
          </a:p>
        </p:txBody>
      </p:sp>
      <p:pic>
        <p:nvPicPr>
          <p:cNvPr id="1026" name="Picture 2" descr="C:\Users\Home\Desktop\развивающая среда\20180124_1639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5000" y="685800"/>
            <a:ext cx="3124200" cy="4165600"/>
          </a:xfrm>
          <a:prstGeom prst="rect">
            <a:avLst/>
          </a:prstGeom>
          <a:noFill/>
        </p:spPr>
      </p:pic>
      <p:pic>
        <p:nvPicPr>
          <p:cNvPr id="1027" name="Picture 3" descr="C:\Users\Home\Desktop\развивающая среда\15164222974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86400" y="762000"/>
            <a:ext cx="27432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914400" y="838200"/>
            <a:ext cx="8077200" cy="48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60000"/>
              </a:lnSpc>
            </a:pPr>
            <a:endParaRPr lang="ru-RU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굴림" pitchFamily="34" charset="-127"/>
            </a:endParaRPr>
          </a:p>
          <a:p>
            <a:pPr algn="just">
              <a:lnSpc>
                <a:spcPct val="160000"/>
              </a:lnSpc>
            </a:pPr>
            <a:endParaRPr lang="ru-RU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굴림" pitchFamily="34" charset="-127"/>
            </a:endParaRPr>
          </a:p>
          <a:p>
            <a:pPr algn="just">
              <a:lnSpc>
                <a:spcPct val="160000"/>
              </a:lnSpc>
            </a:pPr>
            <a:endParaRPr lang="ru-RU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굴림" pitchFamily="34" charset="-127"/>
            </a:endParaRPr>
          </a:p>
          <a:p>
            <a:pPr algn="just">
              <a:lnSpc>
                <a:spcPct val="160000"/>
              </a:lnSpc>
            </a:pPr>
            <a:endParaRPr lang="ru-RU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굴림" pitchFamily="34" charset="-127"/>
            </a:endParaRPr>
          </a:p>
          <a:p>
            <a:pPr algn="just">
              <a:lnSpc>
                <a:spcPct val="160000"/>
              </a:lnSpc>
            </a:pPr>
            <a:endParaRPr lang="ru-RU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굴림" pitchFamily="34" charset="-127"/>
            </a:endParaRPr>
          </a:p>
          <a:p>
            <a:pPr algn="just">
              <a:lnSpc>
                <a:spcPct val="160000"/>
              </a:lnSpc>
            </a:pPr>
            <a:endParaRPr lang="ru-RU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굴림" pitchFamily="34" charset="-127"/>
            </a:endParaRPr>
          </a:p>
          <a:p>
            <a:pPr algn="just">
              <a:lnSpc>
                <a:spcPct val="160000"/>
              </a:lnSpc>
            </a:pPr>
            <a:endParaRPr lang="ru-RU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굴림" pitchFamily="34" charset="-127"/>
            </a:endParaRPr>
          </a:p>
          <a:p>
            <a:pPr algn="just">
              <a:lnSpc>
                <a:spcPct val="160000"/>
              </a:lnSpc>
            </a:pPr>
            <a:endParaRPr lang="ru-RU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굴림" pitchFamily="34" charset="-127"/>
            </a:endParaRPr>
          </a:p>
          <a:p>
            <a:pPr algn="just">
              <a:lnSpc>
                <a:spcPct val="160000"/>
              </a:lnSpc>
            </a:pPr>
            <a:endParaRPr lang="ru-RU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굴림" pitchFamily="34" charset="-127"/>
            </a:endParaRPr>
          </a:p>
          <a:p>
            <a:pPr algn="just">
              <a:lnSpc>
                <a:spcPct val="160000"/>
              </a:lnSpc>
            </a:pPr>
            <a:endParaRPr lang="ru-RU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굴림" pitchFamily="34" charset="-127"/>
            </a:endParaRPr>
          </a:p>
          <a:p>
            <a:pPr algn="just">
              <a:lnSpc>
                <a:spcPct val="160000"/>
              </a:lnSpc>
            </a:pPr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ea typeface="굴림" pitchFamily="34" charset="-127"/>
              </a:rPr>
              <a:t>                              </a:t>
            </a:r>
            <a:endParaRPr lang="en-US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굴림" pitchFamily="34" charset="-127"/>
              <a:cs typeface="Times New Roman" pitchFamily="18" charset="0"/>
            </a:endParaRPr>
          </a:p>
        </p:txBody>
      </p:sp>
      <p:sp>
        <p:nvSpPr>
          <p:cNvPr id="5" name="AutoShape 68"/>
          <p:cNvSpPr>
            <a:spLocks noChangeArrowheads="1"/>
          </p:cNvSpPr>
          <p:nvPr/>
        </p:nvSpPr>
        <p:spPr bwMode="gray">
          <a:xfrm>
            <a:off x="1163785" y="457200"/>
            <a:ext cx="6696075" cy="6350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>
              <a:defRPr/>
            </a:pPr>
            <a:r>
              <a:rPr kumimoji="1" lang="ru-RU" altLang="ko-KR" sz="35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굴림" pitchFamily="34" charset="-127"/>
              </a:rPr>
              <a:t>Развиваем лёгкие играя в футбол</a:t>
            </a:r>
            <a:endParaRPr kumimoji="1" lang="en-US" altLang="ko-KR" sz="3500" dirty="0">
              <a:solidFill>
                <a:schemeClr val="tx1">
                  <a:lumMod val="85000"/>
                  <a:lumOff val="15000"/>
                </a:schemeClr>
              </a:solidFill>
              <a:ea typeface="굴림" pitchFamily="34" charset="-127"/>
            </a:endParaRPr>
          </a:p>
        </p:txBody>
      </p:sp>
      <p:pic>
        <p:nvPicPr>
          <p:cNvPr id="2050" name="Picture 2" descr="C:\Users\Home\Desktop\развивающая среда\151861750566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0" y="1524000"/>
            <a:ext cx="60960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                           Наши эмоции</a:t>
            </a:r>
            <a:endParaRPr lang="ru-RU" dirty="0"/>
          </a:p>
        </p:txBody>
      </p:sp>
      <p:pic>
        <p:nvPicPr>
          <p:cNvPr id="3074" name="Picture 2" descr="C:\Users\Home\Desktop\развивающая среда\20181022_1536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" y="228600"/>
            <a:ext cx="2708672" cy="3611563"/>
          </a:xfrm>
          <a:prstGeom prst="rect">
            <a:avLst/>
          </a:prstGeom>
          <a:noFill/>
        </p:spPr>
      </p:pic>
      <p:pic>
        <p:nvPicPr>
          <p:cNvPr id="3075" name="Picture 3" descr="C:\Users\Home\Desktop\развивающая среда\154019383305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8000" y="1219200"/>
            <a:ext cx="2752725" cy="3670300"/>
          </a:xfrm>
          <a:prstGeom prst="rect">
            <a:avLst/>
          </a:prstGeom>
          <a:noFill/>
        </p:spPr>
      </p:pic>
      <p:pic>
        <p:nvPicPr>
          <p:cNvPr id="3076" name="Picture 4" descr="C:\Users\Home\Desktop\развивающая среда\20181022_15262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72200" y="2057400"/>
            <a:ext cx="2667000" cy="355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Home\Desktop\развивающая среда\20181022_0953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599" y="584200"/>
            <a:ext cx="2705099" cy="3606799"/>
          </a:xfrm>
          <a:prstGeom prst="rect">
            <a:avLst/>
          </a:prstGeom>
          <a:noFill/>
        </p:spPr>
      </p:pic>
      <p:pic>
        <p:nvPicPr>
          <p:cNvPr id="4099" name="Picture 3" descr="C:\Users\Home\Desktop\развивающая среда\20181022_09534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8000" y="1981200"/>
            <a:ext cx="2895600" cy="3860800"/>
          </a:xfrm>
          <a:prstGeom prst="rect">
            <a:avLst/>
          </a:prstGeom>
          <a:noFill/>
        </p:spPr>
      </p:pic>
      <p:pic>
        <p:nvPicPr>
          <p:cNvPr id="4100" name="Picture 4" descr="C:\Users\Home\Desktop\развивающая среда\20181022_15344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19800" y="685800"/>
            <a:ext cx="2819400" cy="375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Home\Desktop\развивающая среда\20181022_1530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747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Конструкторы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Home\Desktop\развивающая среда\20181022_1232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62000" y="152400"/>
            <a:ext cx="2286000" cy="3048000"/>
          </a:xfrm>
          <a:prstGeom prst="rect">
            <a:avLst/>
          </a:prstGeom>
          <a:noFill/>
        </p:spPr>
      </p:pic>
      <p:pic>
        <p:nvPicPr>
          <p:cNvPr id="6147" name="Picture 3" descr="C:\Users\Home\Desktop\развивающая среда\20181022_15334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67400" y="228600"/>
            <a:ext cx="2400300" cy="3200400"/>
          </a:xfrm>
          <a:prstGeom prst="rect">
            <a:avLst/>
          </a:prstGeom>
          <a:noFill/>
        </p:spPr>
      </p:pic>
      <p:pic>
        <p:nvPicPr>
          <p:cNvPr id="6149" name="Picture 5" descr="C:\Users\Home\Desktop\развивающая среда\20171220_16195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57400" y="2565404"/>
            <a:ext cx="2438400" cy="3251114"/>
          </a:xfrm>
          <a:prstGeom prst="rect">
            <a:avLst/>
          </a:prstGeom>
          <a:noFill/>
        </p:spPr>
      </p:pic>
      <p:pic>
        <p:nvPicPr>
          <p:cNvPr id="6150" name="Picture 6" descr="C:\Users\Home\Desktop\развивающая среда\154019387170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24400" y="2590800"/>
            <a:ext cx="2438400" cy="325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Экспериментаторы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Home\Desktop\развивающая среда\15386605368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5000" y="838200"/>
            <a:ext cx="2971800" cy="5283200"/>
          </a:xfrm>
          <a:prstGeom prst="rect">
            <a:avLst/>
          </a:prstGeom>
          <a:noFill/>
        </p:spPr>
      </p:pic>
      <p:pic>
        <p:nvPicPr>
          <p:cNvPr id="7171" name="Picture 3" descr="C:\Users\Home\Desktop\развивающая среда\15401938893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81600" y="1447800"/>
            <a:ext cx="2914650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Home\Desktop\развивающая среда\2017-02-14 07-34-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400" y="1066800"/>
            <a:ext cx="4470399" cy="3352799"/>
          </a:xfrm>
          <a:prstGeom prst="rect">
            <a:avLst/>
          </a:prstGeom>
          <a:noFill/>
        </p:spPr>
      </p:pic>
      <p:pic>
        <p:nvPicPr>
          <p:cNvPr id="8195" name="Picture 3" descr="C:\Users\Home\Desktop\развивающая среда\15269685251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81600" y="1295400"/>
            <a:ext cx="3743325" cy="4991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">
      <a:dk1>
        <a:sysClr val="windowText" lastClr="000000"/>
      </a:dk1>
      <a:lt1>
        <a:sysClr val="window" lastClr="FFFFFF"/>
      </a:lt1>
      <a:dk2>
        <a:srgbClr val="FFFFFF"/>
      </a:dk2>
      <a:lt2>
        <a:srgbClr val="EEECE1"/>
      </a:lt2>
      <a:accent1>
        <a:srgbClr val="FF0000"/>
      </a:accent1>
      <a:accent2>
        <a:srgbClr val="FFC000"/>
      </a:accent2>
      <a:accent3>
        <a:srgbClr val="89CC40"/>
      </a:accent3>
      <a:accent4>
        <a:srgbClr val="FBA821"/>
      </a:accent4>
      <a:accent5>
        <a:srgbClr val="FF0000"/>
      </a:accent5>
      <a:accent6>
        <a:srgbClr val="FBC275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5_Office Theme">
  <a:themeElements>
    <a:clrScheme name="Custom 4">
      <a:dk1>
        <a:sysClr val="windowText" lastClr="000000"/>
      </a:dk1>
      <a:lt1>
        <a:sysClr val="window" lastClr="FFFFFF"/>
      </a:lt1>
      <a:dk2>
        <a:srgbClr val="FFFFFF"/>
      </a:dk2>
      <a:lt2>
        <a:srgbClr val="EEECE1"/>
      </a:lt2>
      <a:accent1>
        <a:srgbClr val="FF0000"/>
      </a:accent1>
      <a:accent2>
        <a:srgbClr val="FFC000"/>
      </a:accent2>
      <a:accent3>
        <a:srgbClr val="89CC40"/>
      </a:accent3>
      <a:accent4>
        <a:srgbClr val="FBA821"/>
      </a:accent4>
      <a:accent5>
        <a:srgbClr val="FF0000"/>
      </a:accent5>
      <a:accent6>
        <a:srgbClr val="FBC275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1626</TotalTime>
  <Words>36</Words>
  <Application>Microsoft Office PowerPoint</Application>
  <PresentationFormat>Экран (4:3)</PresentationFormat>
  <Paragraphs>32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Office Theme</vt:lpstr>
      <vt:lpstr>15_Office Theme</vt:lpstr>
      <vt:lpstr>Слайд 1</vt:lpstr>
      <vt:lpstr>Слайд 2</vt:lpstr>
      <vt:lpstr>Слайд 3</vt:lpstr>
      <vt:lpstr>                                     Наши эмоции</vt:lpstr>
      <vt:lpstr>Слайд 5</vt:lpstr>
      <vt:lpstr>Слайд 6</vt:lpstr>
      <vt:lpstr>Конструкторы </vt:lpstr>
      <vt:lpstr>Экспериментаторы </vt:lpstr>
      <vt:lpstr>Слайд 9</vt:lpstr>
      <vt:lpstr>Слайд 10</vt:lpstr>
      <vt:lpstr>Патриотический уголок</vt:lpstr>
      <vt:lpstr>Слайд 12</vt:lpstr>
      <vt:lpstr>Слайд 13</vt:lpstr>
      <vt:lpstr>Слайд 14</vt:lpstr>
      <vt:lpstr>Слайд 15</vt:lpstr>
      <vt:lpstr>Уголок уединения</vt:lpstr>
      <vt:lpstr>Уголок природы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Home</cp:lastModifiedBy>
  <cp:revision>207</cp:revision>
  <dcterms:created xsi:type="dcterms:W3CDTF">2012-04-26T17:06:14Z</dcterms:created>
  <dcterms:modified xsi:type="dcterms:W3CDTF">2020-04-03T13:55:59Z</dcterms:modified>
</cp:coreProperties>
</file>