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9" r:id="rId7"/>
    <p:sldId id="270" r:id="rId8"/>
    <p:sldId id="27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882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786454"/>
            <a:ext cx="3500462" cy="51716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Ознакомьтесь с текстом  учебника. Вдумайтесь в понятия: дом и жилище.</a:t>
            </a:r>
            <a:endParaRPr lang="ru-RU" sz="2800" dirty="0"/>
          </a:p>
        </p:txBody>
      </p:sp>
      <p:pic>
        <p:nvPicPr>
          <p:cNvPr id="1026" name="Picture 2" descr="D:\Users\Sveta\Documents\Конспекты ИЗО 7\карантин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5112568" cy="626469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643570" y="285728"/>
            <a:ext cx="3143272" cy="4786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 «Мой дом — мой образ жизни. Скажи мне, как ты живёшь, и я скажу, какой у тебя дом».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Изучить материал учебника стр. 139 -142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В собственном архитектурно-дизайнерском проекте изобразить, как реальные, так и фантазийные представления о своём будущем жилище.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   Выполнить графический план дома или эскиз экстерьера (внешнего вида)      строения.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74118"/>
            <a:ext cx="4606802" cy="5892314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3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2185" y="0"/>
            <a:ext cx="4251815" cy="528638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857752" y="4714860"/>
            <a:ext cx="4286248" cy="2143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Обратите внимание на типы планировки.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286280" cy="5890666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Выполните в альбоме задание  «Б» или «В» на выбор. При выполнении плана-схемы или внешнего вида дома вы должны учитывать, сколько человек проживает и размещение кухни и </a:t>
            </a:r>
            <a:r>
              <a:rPr lang="ru-RU" sz="3100" dirty="0" err="1" smtClean="0"/>
              <a:t>с\у</a:t>
            </a:r>
            <a:endParaRPr lang="ru-RU" sz="3100" dirty="0"/>
          </a:p>
        </p:txBody>
      </p:sp>
      <p:pic>
        <p:nvPicPr>
          <p:cNvPr id="4" name="Содержимое 3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085146" cy="5409490"/>
          </a:xfrm>
        </p:spPr>
      </p:pic>
      <p:pic>
        <p:nvPicPr>
          <p:cNvPr id="6" name="Рисунок 5" descr="009_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47447">
            <a:off x="-68690" y="4890123"/>
            <a:ext cx="1204459" cy="52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Варианты ваших работ  задания «Б»</a:t>
            </a:r>
            <a:endParaRPr lang="ru-RU" dirty="0"/>
          </a:p>
        </p:txBody>
      </p:sp>
      <p:pic>
        <p:nvPicPr>
          <p:cNvPr id="1026" name="Picture 2" descr="D:\Users\Sveta\Documents\Конспекты ИЗО 7\карантин\4 - копия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3"/>
            <a:ext cx="2520280" cy="4525047"/>
          </a:xfrm>
          <a:prstGeom prst="rect">
            <a:avLst/>
          </a:prstGeom>
          <a:noFill/>
        </p:spPr>
      </p:pic>
      <p:pic>
        <p:nvPicPr>
          <p:cNvPr id="1027" name="Picture 3" descr="D:\Users\Sveta\Documents\Конспекты ИЗО 7\карантин\4 - копия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412776"/>
            <a:ext cx="4415061" cy="2584816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347864" y="4509120"/>
            <a:ext cx="5482952" cy="634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Планировка дома.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Варианты ваших работ задания «В»</a:t>
            </a:r>
            <a:endParaRPr lang="ru-RU" dirty="0"/>
          </a:p>
        </p:txBody>
      </p:sp>
      <p:pic>
        <p:nvPicPr>
          <p:cNvPr id="1026" name="Picture 2" descr="D:\Users\Sveta\Documents\Конспекты ИЗО 7\карантин\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786058"/>
            <a:ext cx="5503048" cy="350130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7158" y="857232"/>
            <a:ext cx="8501122" cy="1868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В.</a:t>
            </a:r>
            <a:b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Эскиз внешнего вида дома и его прилегающей территории.</a:t>
            </a:r>
            <a:b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Работы задания «В» - это изображение архитектурных объёмов в перспективе.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29000" y="2714625"/>
            <a:ext cx="2651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Мне хотелось бы жить …</a:t>
            </a:r>
          </a:p>
        </p:txBody>
      </p:sp>
      <p:sp>
        <p:nvSpPr>
          <p:cNvPr id="6150" name="Text Box 18"/>
          <p:cNvSpPr txBox="1">
            <a:spLocks noChangeArrowheads="1"/>
          </p:cNvSpPr>
          <p:nvPr/>
        </p:nvSpPr>
        <p:spPr bwMode="auto">
          <a:xfrm rot="1726059">
            <a:off x="6535738" y="695325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51" name="Text Box 21"/>
          <p:cNvSpPr txBox="1">
            <a:spLocks noChangeArrowheads="1"/>
          </p:cNvSpPr>
          <p:nvPr/>
        </p:nvSpPr>
        <p:spPr bwMode="auto">
          <a:xfrm>
            <a:off x="7793038" y="4379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4359" name="Picture 23" descr="горы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85728"/>
            <a:ext cx="3022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6643688" y="2786063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в горах</a:t>
            </a:r>
          </a:p>
        </p:txBody>
      </p:sp>
      <p:pic>
        <p:nvPicPr>
          <p:cNvPr id="14368" name="Picture 32" descr="ле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076700"/>
            <a:ext cx="309721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1" name="Picture 45" descr="пустыня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57298"/>
            <a:ext cx="31686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6500813" y="342900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Arial Unicode MS" pitchFamily="34" charset="-128"/>
              </a:rPr>
              <a:t>в лесу</a:t>
            </a:r>
          </a:p>
        </p:txBody>
      </p:sp>
      <p:sp>
        <p:nvSpPr>
          <p:cNvPr id="14384" name="Text Box 48"/>
          <p:cNvSpPr txBox="1">
            <a:spLocks noChangeArrowheads="1"/>
          </p:cNvSpPr>
          <p:nvPr/>
        </p:nvSpPr>
        <p:spPr bwMode="auto">
          <a:xfrm>
            <a:off x="642910" y="642918"/>
            <a:ext cx="2378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Arial Unicode MS" pitchFamily="34" charset="-128"/>
              </a:rPr>
              <a:t>в пустыне</a:t>
            </a:r>
          </a:p>
        </p:txBody>
      </p:sp>
      <p:pic>
        <p:nvPicPr>
          <p:cNvPr id="14388" name="Picture 52" descr="мегаполис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714884"/>
            <a:ext cx="22320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1" name="Text Box 55"/>
          <p:cNvSpPr txBox="1">
            <a:spLocks noChangeArrowheads="1"/>
          </p:cNvSpPr>
          <p:nvPr/>
        </p:nvSpPr>
        <p:spPr bwMode="auto">
          <a:xfrm>
            <a:off x="3500430" y="5929330"/>
            <a:ext cx="165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 Unicode MS" pitchFamily="34" charset="-128"/>
              </a:rPr>
              <a:t> в городе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60" grpId="0"/>
      <p:bldP spid="14383" grpId="0"/>
      <p:bldP spid="14384" grpId="0"/>
      <p:bldP spid="143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86116" y="4500570"/>
            <a:ext cx="26527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Я бы построил дом в форме…</a:t>
            </a:r>
          </a:p>
        </p:txBody>
      </p:sp>
      <p:pic>
        <p:nvPicPr>
          <p:cNvPr id="15366" name="Picture 6" descr="дом-куб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25193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дом-айсбер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997200"/>
            <a:ext cx="2519363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домик-скал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3813" y="2997200"/>
            <a:ext cx="26225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дом-башма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85728"/>
            <a:ext cx="32385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14375" y="257175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куба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857488" y="6143644"/>
            <a:ext cx="1871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айсберга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858016" y="2428868"/>
            <a:ext cx="187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скалы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714750" y="2500313"/>
            <a:ext cx="2014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ботинка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72" grpId="0"/>
      <p:bldP spid="15374" grpId="0"/>
      <p:bldP spid="15375" grpId="0"/>
      <p:bldP spid="153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дом-пещ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0"/>
            <a:ext cx="29527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0" y="2428875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 камня</a:t>
            </a:r>
          </a:p>
        </p:txBody>
      </p:sp>
      <p:pic>
        <p:nvPicPr>
          <p:cNvPr id="16400" name="Picture 16" descr="дом-ул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3068638"/>
            <a:ext cx="2805112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6373813" y="3141663"/>
            <a:ext cx="230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подручных 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6300788" y="616585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материалов</a:t>
            </a:r>
          </a:p>
        </p:txBody>
      </p:sp>
      <p:pic>
        <p:nvPicPr>
          <p:cNvPr id="16403" name="Picture 19" descr="подводный дом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3141663"/>
            <a:ext cx="27368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684213" y="6165850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и </a:t>
            </a:r>
            <a:r>
              <a:rPr lang="ru-RU" sz="2400">
                <a:solidFill>
                  <a:schemeClr val="bg1"/>
                </a:solidFill>
              </a:rPr>
              <a:t>стекла</a:t>
            </a:r>
          </a:p>
        </p:txBody>
      </p:sp>
      <p:pic>
        <p:nvPicPr>
          <p:cNvPr id="16407" name="Picture 23" descr="дом-пирамид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57166"/>
            <a:ext cx="2590800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3857620" y="2643182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песка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611188" y="3141663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металла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286116" y="4500570"/>
            <a:ext cx="26527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Я бы построил дом </a:t>
            </a:r>
            <a:r>
              <a:rPr lang="ru-RU" sz="2400" dirty="0" smtClean="0"/>
              <a:t>из…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401" grpId="0"/>
      <p:bldP spid="16402" grpId="0"/>
      <p:bldP spid="16404" grpId="0"/>
      <p:bldP spid="16408" grpId="0"/>
      <p:bldP spid="16409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Вы ознакомились с текстом учебника и выяснили, что дом – это точка отсчёта в длинном пути по жизни, а жилище – это отражение социальных возможностей.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Вы выбрали тип практического задания 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выполнили его.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180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Ознакомьтесь с текстом  учебника. Вдумайтесь в понятия: дом и жилище.</vt:lpstr>
      <vt:lpstr>Слайд 2</vt:lpstr>
      <vt:lpstr>Выполните в альбоме задание  «Б» или «В» на выбор. При выполнении плана-схемы или внешнего вида дома вы должны учитывать, сколько человек проживает и размещение кухни и с\у</vt:lpstr>
      <vt:lpstr>Варианты ваших работ  задания «Б»</vt:lpstr>
      <vt:lpstr>Варианты ваших работ задания «В»</vt:lpstr>
      <vt:lpstr>Слайд 6</vt:lpstr>
      <vt:lpstr>Слайд 7</vt:lpstr>
      <vt:lpstr>Слайд 8</vt:lpstr>
      <vt:lpstr>Подведём итог.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 27 7 класс.  Дата 31.03. 2020. Тема: «Мой дом — мой образ жизни. Скажи мне, как ты живёшь, и я скажу, какой у тебя дом».</dc:title>
  <dc:creator>Sveta</dc:creator>
  <cp:lastModifiedBy>User</cp:lastModifiedBy>
  <cp:revision>35</cp:revision>
  <dcterms:created xsi:type="dcterms:W3CDTF">2020-03-25T10:45:00Z</dcterms:created>
  <dcterms:modified xsi:type="dcterms:W3CDTF">2020-04-04T02:32:32Z</dcterms:modified>
</cp:coreProperties>
</file>