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5" r:id="rId5"/>
    <p:sldId id="260" r:id="rId6"/>
    <p:sldId id="266" r:id="rId7"/>
    <p:sldId id="258" r:id="rId8"/>
    <p:sldId id="262" r:id="rId9"/>
    <p:sldId id="261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36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38AC2-C4FB-45A4-A96B-B7637514ACE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depositphotos.com/vector-images" TargetMode="External"/><Relationship Id="rId2" Type="http://schemas.openxmlformats.org/officeDocument/2006/relationships/hyperlink" Target="https://www.freepng.ru/png-80bbnv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dreamstime.com/" TargetMode="External"/><Relationship Id="rId5" Type="http://schemas.openxmlformats.org/officeDocument/2006/relationships/hyperlink" Target="https://ru.dreamstime.com/%D0%B8%D0%BB%D0%BB%D1%8E%D1%81%D1%82%D1%80%D0%B0%D1%86%D0%B8%D1%8F-%D1%88%D1%82%D0%BE%D0%BA%D0%B0-%D0%B3%D1%80%D0%B8%D0%B1%D0%B0-cep-%D0%B8%D0%B7%D0%BE-%D0%B8%D1%80%D0%BE%D0%B2%D0%B0%D0%BD%D0%BD%D0%BE%D0%B3%D0%BE-%D0%BD%D0%B0-%D0%B1%D0%B5-%D0%BE%D0%B9-%D0%B8-%D1%8E%D1%81%D1%82%D1%80%D0%B0%D1%86%D0%B8%D0%B8-d-image77206190" TargetMode="External"/><Relationship Id="rId4" Type="http://schemas.openxmlformats.org/officeDocument/2006/relationships/hyperlink" Target="https://www.hotpng.com/free-png-clipart-hozl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МБОУ "Знаменская СОШ" 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  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Презентация для детей                   </a:t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младшей </a:t>
            </a:r>
            <a:r>
              <a:rPr lang="ru-RU" sz="3100" b="1" i="1" smtClean="0">
                <a:latin typeface="Times New Roman" pitchFamily="18" charset="0"/>
                <a:cs typeface="Times New Roman" pitchFamily="18" charset="0"/>
              </a:rPr>
              <a:t>группы </a:t>
            </a:r>
            <a:br>
              <a:rPr lang="ru-RU" sz="31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Дидактические игры для </a:t>
            </a:r>
            <a:r>
              <a:rPr lang="ru-RU" sz="3100" b="1" smtClean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3100" b="1" smtClean="0">
                <a:latin typeface="Times New Roman" pitchFamily="18" charset="0"/>
                <a:cs typeface="Times New Roman" pitchFamily="18" charset="0"/>
              </a:rPr>
              <a:t>2-3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лет на развитие сенсорных способностей.»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Абраменко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М.М.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воспитатель старшей группы 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   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2020 г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Шарики и ленточки-</a:t>
            </a:r>
            <a:r>
              <a:rPr lang="en-US" sz="2000" dirty="0" smtClean="0">
                <a:hlinkClick r:id="rId2"/>
              </a:rPr>
              <a:t>https://www.freepng.ru/png-80bbnv/</a:t>
            </a:r>
            <a:endParaRPr lang="ru-RU" sz="2000" dirty="0" smtClean="0"/>
          </a:p>
          <a:p>
            <a:r>
              <a:rPr lang="ru-RU" sz="2000" dirty="0" smtClean="0"/>
              <a:t>Фон-</a:t>
            </a:r>
            <a:r>
              <a:rPr lang="en-US" sz="2000" dirty="0" smtClean="0">
                <a:hlinkClick r:id="rId3"/>
              </a:rPr>
              <a:t>https://ru.depositphotos.com/vector-images</a:t>
            </a:r>
            <a:endParaRPr lang="ru-RU" sz="2000" dirty="0" smtClean="0"/>
          </a:p>
          <a:p>
            <a:r>
              <a:rPr lang="ru-RU" sz="2000" dirty="0" smtClean="0"/>
              <a:t>Цветы и бабочки  -</a:t>
            </a:r>
            <a:r>
              <a:rPr lang="en-US" sz="2000" dirty="0" smtClean="0">
                <a:hlinkClick r:id="rId4"/>
              </a:rPr>
              <a:t>https://www.hotpng.com/free-png-clipart-hozlg</a:t>
            </a:r>
            <a:endParaRPr lang="ru-RU" sz="2000" dirty="0" smtClean="0"/>
          </a:p>
          <a:p>
            <a:r>
              <a:rPr lang="ru-RU" sz="2000" dirty="0" smtClean="0"/>
              <a:t>Гриб и червячок -</a:t>
            </a:r>
            <a:r>
              <a:rPr lang="en-US" sz="2000" dirty="0" smtClean="0">
                <a:hlinkClick r:id="rId5"/>
              </a:rPr>
              <a:t> </a:t>
            </a:r>
            <a:r>
              <a:rPr lang="en-US" sz="2000" dirty="0" smtClean="0">
                <a:hlinkClick r:id="rId6"/>
              </a:rPr>
              <a:t>https://ru.dreamstime.com</a:t>
            </a: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«Привяжем к шарику ниточку»</a:t>
            </a:r>
          </a:p>
          <a:p>
            <a:pPr lvl="1">
              <a:buNone/>
            </a:pP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32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группирование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предметов по цвету.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c1ad9c032ca64511ad49d4ef7bb2af7--clipart-party-color-shee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1800200" cy="2384776"/>
          </a:xfrm>
        </p:spPr>
      </p:pic>
      <p:pic>
        <p:nvPicPr>
          <p:cNvPr id="5" name="Рисунок 4" descr="ad541571d53130557bd73d645613855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260648"/>
            <a:ext cx="1792131" cy="2376000"/>
          </a:xfrm>
          <a:prstGeom prst="rect">
            <a:avLst/>
          </a:prstGeom>
        </p:spPr>
      </p:pic>
      <p:pic>
        <p:nvPicPr>
          <p:cNvPr id="6" name="Рисунок 5" descr="d5f66d3e-5064-11e9-baa6-107b44f14778.jpe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644" r="11157"/>
          <a:stretch>
            <a:fillRect/>
          </a:stretch>
        </p:blipFill>
        <p:spPr>
          <a:xfrm>
            <a:off x="4499992" y="188640"/>
            <a:ext cx="1810479" cy="2376000"/>
          </a:xfrm>
          <a:prstGeom prst="rect">
            <a:avLst/>
          </a:prstGeom>
        </p:spPr>
      </p:pic>
      <p:pic>
        <p:nvPicPr>
          <p:cNvPr id="7" name="Рисунок 6" descr="kisspng-balloon-teal-party-royal-blue-white-balloons-5abb58819d5724.1271091215222273296445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5297" r="14960"/>
          <a:stretch>
            <a:fillRect/>
          </a:stretch>
        </p:blipFill>
        <p:spPr>
          <a:xfrm>
            <a:off x="6660232" y="260648"/>
            <a:ext cx="1864251" cy="2376000"/>
          </a:xfrm>
          <a:prstGeom prst="rect">
            <a:avLst/>
          </a:prstGeom>
        </p:spPr>
      </p:pic>
      <p:pic>
        <p:nvPicPr>
          <p:cNvPr id="8" name="Рисунок 7" descr="depositphotos_74062907-stock-photo-multicolor-ribbons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712" r="80116"/>
          <a:stretch>
            <a:fillRect/>
          </a:stretch>
        </p:blipFill>
        <p:spPr>
          <a:xfrm>
            <a:off x="0" y="3258000"/>
            <a:ext cx="604784" cy="3600000"/>
          </a:xfrm>
          <a:prstGeom prst="rect">
            <a:avLst/>
          </a:prstGeom>
        </p:spPr>
      </p:pic>
      <p:pic>
        <p:nvPicPr>
          <p:cNvPr id="9" name="Рисунок 8" descr="depositphotos_74062907-stock-photo-multicolor-ribbons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914" r="42914"/>
          <a:stretch>
            <a:fillRect/>
          </a:stretch>
        </p:blipFill>
        <p:spPr>
          <a:xfrm>
            <a:off x="2411760" y="2996952"/>
            <a:ext cx="604784" cy="3600000"/>
          </a:xfrm>
          <a:prstGeom prst="rect">
            <a:avLst/>
          </a:prstGeom>
        </p:spPr>
      </p:pic>
      <p:pic>
        <p:nvPicPr>
          <p:cNvPr id="10" name="Рисунок 9" descr="depositphotos_74062907-stock-photo-multicolor-ribbons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888" r="3940"/>
          <a:stretch>
            <a:fillRect/>
          </a:stretch>
        </p:blipFill>
        <p:spPr>
          <a:xfrm flipV="1">
            <a:off x="6300192" y="3068960"/>
            <a:ext cx="604784" cy="3600000"/>
          </a:xfrm>
          <a:prstGeom prst="rect">
            <a:avLst/>
          </a:prstGeom>
        </p:spPr>
      </p:pic>
      <p:pic>
        <p:nvPicPr>
          <p:cNvPr id="13" name="Рисунок 12" descr="комплект-вектора-coloful-серпентина-ленты-на-прозрачной-предпосылке-108954284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375" r="58859" b="23422"/>
          <a:stretch>
            <a:fillRect/>
          </a:stretch>
        </p:blipFill>
        <p:spPr>
          <a:xfrm>
            <a:off x="8489235" y="3099116"/>
            <a:ext cx="694120" cy="36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5185E-6 L 0.29913 -0.1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8 0.17848 L 0.11649 -0.0944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-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11944 L 0.32534 -0.1324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-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55 0.24769 L -0.82066 -0.1407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"Посади бабочку на цветок"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Закреплять основные цвета, называть их (красный, жёлтый, зелёный, синий, белый; соотносить по цветам. Развивать мелкую моторику.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ommon-sunflower-clip-art-transparent-sunflowers-clipart-png-image-thumbnail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DDDDDD"/>
              </a:clrFrom>
              <a:clrTo>
                <a:srgbClr val="DDDDD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08920"/>
            <a:ext cx="2857500" cy="3914775"/>
          </a:xfrm>
        </p:spPr>
      </p:pic>
      <p:pic>
        <p:nvPicPr>
          <p:cNvPr id="5" name="Рисунок 4" descr="orig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3768" y="2937154"/>
            <a:ext cx="6344766" cy="3920846"/>
          </a:xfrm>
          <a:prstGeom prst="rect">
            <a:avLst/>
          </a:prstGeom>
        </p:spPr>
      </p:pic>
      <p:pic>
        <p:nvPicPr>
          <p:cNvPr id="7" name="Рисунок 6" descr="86-864021_cute-yellow-butterfly-clipart-png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314930" y="0"/>
            <a:ext cx="1829070" cy="1800073"/>
          </a:xfrm>
          <a:prstGeom prst="rect">
            <a:avLst/>
          </a:prstGeom>
        </p:spPr>
      </p:pic>
      <p:pic>
        <p:nvPicPr>
          <p:cNvPr id="8" name="Рисунок 7" descr="depositphotos_107962182-stock-photo-beautiful-monarch-butterfly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6400" t="11151" r="6951" b="22700"/>
          <a:stretch>
            <a:fillRect/>
          </a:stretch>
        </p:blipFill>
        <p:spPr>
          <a:xfrm flipH="1">
            <a:off x="3491880" y="0"/>
            <a:ext cx="1944216" cy="1677885"/>
          </a:xfrm>
          <a:prstGeom prst="rect">
            <a:avLst/>
          </a:prstGeom>
        </p:spPr>
      </p:pic>
      <p:pic>
        <p:nvPicPr>
          <p:cNvPr id="9" name="Рисунок 8" descr="depositphotos_41385141-stock-photo-red-butterfly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37" t="3801" r="13459" b="16400"/>
          <a:stretch>
            <a:fillRect/>
          </a:stretch>
        </p:blipFill>
        <p:spPr>
          <a:xfrm flipH="1">
            <a:off x="323528" y="-171400"/>
            <a:ext cx="2016224" cy="22207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-0.01482 L 0.2658 0.318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61 0.05232 L 0.27761 0.3856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0.09583 L -0.80955 0.3479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«Выбери грибок»</a:t>
            </a: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Закреплять понятия большой и маленький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внимание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ceps-8791703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08920"/>
            <a:ext cx="3595464" cy="4349655"/>
          </a:xfrm>
        </p:spPr>
      </p:pic>
      <p:pic>
        <p:nvPicPr>
          <p:cNvPr id="5" name="Содержимое 3" descr="ceps-879170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76256" y="4581128"/>
            <a:ext cx="2043336" cy="2471950"/>
          </a:xfrm>
          <a:prstGeom prst="rect">
            <a:avLst/>
          </a:prstGeom>
        </p:spPr>
      </p:pic>
      <p:pic>
        <p:nvPicPr>
          <p:cNvPr id="8" name="Рисунок 7" descr="иллюстрация-семьи-насекомых-2704846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69" t="10930" r="56058" b="55127"/>
          <a:stretch>
            <a:fillRect/>
          </a:stretch>
        </p:blipFill>
        <p:spPr>
          <a:xfrm flipH="1">
            <a:off x="5580112" y="2204864"/>
            <a:ext cx="2088232" cy="2304256"/>
          </a:xfrm>
          <a:prstGeom prst="rect">
            <a:avLst/>
          </a:prstGeom>
        </p:spPr>
      </p:pic>
      <p:pic>
        <p:nvPicPr>
          <p:cNvPr id="9" name="Рисунок 8" descr="иллюстрация-семьи-насекомых-2704846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69" t="10930" r="56058" b="55127"/>
          <a:stretch>
            <a:fillRect/>
          </a:stretch>
        </p:blipFill>
        <p:spPr>
          <a:xfrm>
            <a:off x="3707904" y="2924944"/>
            <a:ext cx="1143744" cy="12620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14 0.05532 L 0.36857 0.146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-0.4882 -0.115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i="1" dirty="0"/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«Найди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окошко»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Учить детей соотносить геометрические фигуры с формой отверстия и цветом.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32656"/>
            <a:ext cx="2412000" cy="1224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716016" y="260648"/>
            <a:ext cx="2016224" cy="187220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771800" y="188640"/>
            <a:ext cx="1728192" cy="2160240"/>
          </a:xfrm>
          <a:prstGeom prst="triangle">
            <a:avLst/>
          </a:prstGeom>
          <a:solidFill>
            <a:srgbClr val="5036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92280" y="1412776"/>
            <a:ext cx="1872208" cy="16561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948264" y="4869160"/>
            <a:ext cx="2016224" cy="1872208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716016" y="5085184"/>
            <a:ext cx="1872208" cy="1656184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107504" y="4509120"/>
            <a:ext cx="1728192" cy="2160240"/>
          </a:xfrm>
          <a:prstGeom prst="triangle">
            <a:avLst/>
          </a:prstGeom>
          <a:noFill/>
          <a:ln w="76200">
            <a:solidFill>
              <a:srgbClr val="503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79712" y="5085184"/>
            <a:ext cx="2412000" cy="12240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71 0.11019 L 0.19098 0.698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2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17848 L -0.29132 0.630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" y="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3 0.17847 L 0.24393 0.6722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64 0.09977 L -0.25989 0.5409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85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МБОУ "Знаменская СОШ"      Презентация для детей                    младшей группы   «Дидактические игры для детей 2-3 лет на развитие сенсорных способностей.»      Автор: Абраменко М.М. воспитатель старшей группы        2020 г.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Вован</dc:creator>
  <cp:lastModifiedBy>Вован</cp:lastModifiedBy>
  <cp:revision>19</cp:revision>
  <dcterms:created xsi:type="dcterms:W3CDTF">2020-04-02T08:41:21Z</dcterms:created>
  <dcterms:modified xsi:type="dcterms:W3CDTF">2020-04-04T07:56:03Z</dcterms:modified>
</cp:coreProperties>
</file>