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388C-ED8B-4B89-9376-5BAD317ECA2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9A943-BAD1-4A2B-B552-AB058425F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388C-ED8B-4B89-9376-5BAD317ECA2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9A943-BAD1-4A2B-B552-AB058425F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388C-ED8B-4B89-9376-5BAD317ECA2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9A943-BAD1-4A2B-B552-AB058425F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388C-ED8B-4B89-9376-5BAD317ECA2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9A943-BAD1-4A2B-B552-AB058425F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388C-ED8B-4B89-9376-5BAD317ECA2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9A943-BAD1-4A2B-B552-AB058425F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388C-ED8B-4B89-9376-5BAD317ECA2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9A943-BAD1-4A2B-B552-AB058425F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388C-ED8B-4B89-9376-5BAD317ECA2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9A943-BAD1-4A2B-B552-AB058425F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388C-ED8B-4B89-9376-5BAD317ECA2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9A943-BAD1-4A2B-B552-AB058425F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388C-ED8B-4B89-9376-5BAD317ECA2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9A943-BAD1-4A2B-B552-AB058425F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388C-ED8B-4B89-9376-5BAD317ECA2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9A943-BAD1-4A2B-B552-AB058425F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2388C-ED8B-4B89-9376-5BAD317ECA2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9A943-BAD1-4A2B-B552-AB058425F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2388C-ED8B-4B89-9376-5BAD317ECA29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9A943-BAD1-4A2B-B552-AB058425F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332657"/>
            <a:ext cx="6840760" cy="1008111"/>
          </a:xfrm>
          <a:solidFill>
            <a:srgbClr val="92D050"/>
          </a:solidFill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en-US" sz="7200" i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latin typeface="Palatino Linotype" pitchFamily="18" charset="0"/>
              </a:rPr>
              <a:t>Parts of the body</a:t>
            </a:r>
            <a:endParaRPr lang="ru-RU" sz="7200" i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glow rad="228600">
                  <a:srgbClr val="FFFF00">
                    <a:alpha val="40000"/>
                  </a:srgbClr>
                </a:glow>
              </a:effectLst>
              <a:latin typeface="Palatino Linotype" pitchFamily="18" charset="0"/>
            </a:endParaRPr>
          </a:p>
        </p:txBody>
      </p:sp>
      <p:pic>
        <p:nvPicPr>
          <p:cNvPr id="1026" name="Picture 2" descr="C:\Users\Домашний\Documents\мальчик.jf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8" y="1700808"/>
            <a:ext cx="3600400" cy="4536504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67544" y="1700808"/>
            <a:ext cx="1584176" cy="17281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3645024"/>
            <a:ext cx="1584176" cy="13681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s://i.pinimg.com/736x/ed/5f/86/ed5f86d63dcc885ae5551120e6bef6ef--smiley-clipart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1844824"/>
            <a:ext cx="1097641" cy="1008112"/>
          </a:xfrm>
          <a:prstGeom prst="rect">
            <a:avLst/>
          </a:prstGeom>
          <a:noFill/>
        </p:spPr>
      </p:pic>
      <p:pic>
        <p:nvPicPr>
          <p:cNvPr id="2054" name="Picture 6" descr="https://sun9-58.userapi.com/c635104/v635104146/5150f/2y5AC9c7nso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6F7F2"/>
              </a:clrFrom>
              <a:clrTo>
                <a:srgbClr val="F6F7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3717032"/>
            <a:ext cx="1261767" cy="566124"/>
          </a:xfrm>
          <a:prstGeom prst="rect">
            <a:avLst/>
          </a:prstGeom>
          <a:noFill/>
        </p:spPr>
      </p:pic>
      <p:pic>
        <p:nvPicPr>
          <p:cNvPr id="2058" name="Picture 10" descr="https://xiaomium.ru/wp-content/uploads/3-samyh-udivitelnyh-tehnologicheskih-izobreteniy-2018-goda-3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5373216"/>
            <a:ext cx="1008112" cy="1071119"/>
          </a:xfrm>
          <a:prstGeom prst="rect">
            <a:avLst/>
          </a:prstGeom>
          <a:noFill/>
        </p:spPr>
      </p:pic>
      <p:pic>
        <p:nvPicPr>
          <p:cNvPr id="2060" name="Picture 12" descr="https://i.pinimg.com/736x/59/9d/af/599dafff113ae1cc117acf3c92feb2b6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236296" y="1916832"/>
            <a:ext cx="676061" cy="792088"/>
          </a:xfrm>
          <a:prstGeom prst="rect">
            <a:avLst/>
          </a:prstGeom>
          <a:noFill/>
        </p:spPr>
      </p:pic>
      <p:pic>
        <p:nvPicPr>
          <p:cNvPr id="2062" name="Picture 14" descr="https://www.medicaim.com/uploads/481cac30-5f93-11e8-9419-b56ccbe4f773/lagynecomastie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3573016"/>
            <a:ext cx="1368152" cy="864096"/>
          </a:xfrm>
          <a:prstGeom prst="rect">
            <a:avLst/>
          </a:prstGeom>
          <a:noFill/>
        </p:spPr>
      </p:pic>
      <p:pic>
        <p:nvPicPr>
          <p:cNvPr id="2064" name="Picture 16" descr="https://img.artlebedev.ru/everything/deptrans/stand/i/hand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092280" y="5301208"/>
            <a:ext cx="1023387" cy="1008112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467544" y="5373216"/>
            <a:ext cx="1584176" cy="13681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732240" y="5229200"/>
            <a:ext cx="1584176" cy="15121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732240" y="3501008"/>
            <a:ext cx="1584176" cy="12961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732240" y="1772816"/>
            <a:ext cx="1584176" cy="13681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11560" y="2780928"/>
            <a:ext cx="136332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Face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131840" y="7893496"/>
            <a:ext cx="216024" cy="10895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Текст надписи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41773" y="4437112"/>
            <a:ext cx="7163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Eye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69628" y="6334780"/>
            <a:ext cx="103272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Ear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6948264" y="2708921"/>
            <a:ext cx="122413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Nose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479635" y="2967335"/>
            <a:ext cx="1847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092280" y="4077072"/>
            <a:ext cx="72008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020272" y="4365104"/>
            <a:ext cx="104464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Chest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020272" y="6165304"/>
            <a:ext cx="107900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Arm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999823" y="6334780"/>
            <a:ext cx="302031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Каргаполова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Т.М.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115616" y="332657"/>
            <a:ext cx="6840760" cy="1008111"/>
          </a:xfrm>
          <a:prstGeom prst="rect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1" u="none" strike="noStrike" kern="1200" cap="none" spc="0" normalizeH="0" baseline="0" noProof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  <a:uLnTx/>
                <a:uFillTx/>
                <a:latin typeface="Palatino Linotype" pitchFamily="18" charset="0"/>
                <a:ea typeface="+mj-ea"/>
                <a:cs typeface="+mj-cs"/>
              </a:rPr>
              <a:t>Parts of the body</a:t>
            </a:r>
            <a:endParaRPr kumimoji="0" lang="ru-RU" sz="7200" b="0" i="1" u="none" strike="noStrike" kern="1200" cap="none" spc="0" normalizeH="0" baseline="0" noProof="0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glow rad="228600">
                  <a:srgbClr val="FFFF00">
                    <a:alpha val="40000"/>
                  </a:srgbClr>
                </a:glo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pic>
        <p:nvPicPr>
          <p:cNvPr id="6" name="Picture 2" descr="C:\Users\Домашний\Documents\мальчик.jf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8" y="1556792"/>
            <a:ext cx="3672408" cy="4896544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67544" y="1484784"/>
            <a:ext cx="1584176" cy="13681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2" name="Picture 2" descr="http://www.writethatright.com/wp-content/uploads/2013/11/thumbs-up-resume-writing-tips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1484784"/>
            <a:ext cx="1008112" cy="901553"/>
          </a:xfrm>
          <a:prstGeom prst="rect">
            <a:avLst/>
          </a:prstGeom>
          <a:noFill/>
        </p:spPr>
      </p:pic>
      <p:pic>
        <p:nvPicPr>
          <p:cNvPr id="15364" name="Picture 4" descr="https://s.allright.io/library/upload/library/1528278891215/247993195__five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3212976"/>
            <a:ext cx="576064" cy="795140"/>
          </a:xfrm>
          <a:prstGeom prst="rect">
            <a:avLst/>
          </a:prstGeom>
          <a:noFill/>
        </p:spPr>
      </p:pic>
      <p:pic>
        <p:nvPicPr>
          <p:cNvPr id="15366" name="Picture 6" descr="https://free-images.com/or/0cc9/leg_foot_toes_knee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5" y="5085184"/>
            <a:ext cx="504056" cy="720080"/>
          </a:xfrm>
          <a:prstGeom prst="rect">
            <a:avLst/>
          </a:prstGeom>
          <a:noFill/>
        </p:spPr>
      </p:pic>
      <p:pic>
        <p:nvPicPr>
          <p:cNvPr id="15368" name="Picture 8" descr="https://images.freeimages.com/images/large-previews/d03/women-foot-1251188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1556792"/>
            <a:ext cx="1440160" cy="936104"/>
          </a:xfrm>
          <a:prstGeom prst="rect">
            <a:avLst/>
          </a:prstGeom>
          <a:noFill/>
        </p:spPr>
      </p:pic>
      <p:pic>
        <p:nvPicPr>
          <p:cNvPr id="15370" name="Picture 10" descr="https://avatars.mds.yandex.net/get-zen_doc/1349008/pub_5c90f9db48001d00b4f6054e_5c90fc2045330c00b239af09/scale_1200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660232" y="4941168"/>
            <a:ext cx="1265653" cy="792088"/>
          </a:xfrm>
          <a:prstGeom prst="rect">
            <a:avLst/>
          </a:prstGeom>
          <a:noFill/>
        </p:spPr>
      </p:pic>
      <p:pic>
        <p:nvPicPr>
          <p:cNvPr id="15372" name="Picture 12" descr="https://www.pngkey.com/png/detail/435-4356338_my-body-.pn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3140968"/>
            <a:ext cx="1296144" cy="68284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95536" y="3212976"/>
            <a:ext cx="1584176" cy="12961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5013176"/>
            <a:ext cx="1584176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516216" y="5013176"/>
            <a:ext cx="1584176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516216" y="3068960"/>
            <a:ext cx="1584176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16216" y="1556792"/>
            <a:ext cx="1584176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32222" y="2276872"/>
            <a:ext cx="140347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Thumb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39552" y="4005064"/>
            <a:ext cx="144016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Fingers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99592" y="5445225"/>
            <a:ext cx="10801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Leg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020272" y="2060848"/>
            <a:ext cx="10801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Foot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228184" y="3717032"/>
            <a:ext cx="1800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  <a:r>
              <a:rPr lang="en-US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Teeth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516216" y="5661249"/>
            <a:ext cx="158417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Lips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9" y="116632"/>
            <a:ext cx="8568952" cy="78593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Источники:</a:t>
            </a:r>
          </a:p>
          <a:p>
            <a:pPr marL="342900" indent="-342900">
              <a:buAutoNum type="arabicPeriod"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https://avatars.mds.yandex.net/get-pdb/879561/155b23f1-964a-4ec8-902f-f90fb6ab102a/s1200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342900" indent="-342900">
              <a:buAutoNum type="arabicPeriod"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https://i.pinimg.com/736x/ed/5f/86/ed5f86d63dcc885ae5551120e6bef6ef--smiley-clipart.jpg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342900" indent="-342900">
              <a:buAutoNum type="arabicPeriod"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https://ds03.infourok.ru/uploads/ex/1017/0006170e-843c0688/hello_html_c14689e.jpg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342900" indent="-342900">
              <a:buAutoNum type="arabicPeriod"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https://xiaomium.ru/wp-content/uploads/3-samyh-udivitelnyh-tehnologicheskih-izobreteniy-2018-goda-3.jpg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342900" indent="-342900">
              <a:buAutoNum type="arabicPeriod"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https://i.pinimg.com/736x/59/9d/af/599dafff113ae1cc117acf3c92feb2b6.jpg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342900" indent="-342900">
              <a:buAutoNum type="arabicPeriod"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https://image.shutterstock.com/image-vector/muscular-torso-icon-monochrome-style-600w-513379132.jpg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342900" indent="-342900">
              <a:buAutoNum type="arabicPeriod"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https://img.artlebedev.ru/everything/deptrans/stand/i/hand.png</a:t>
            </a:r>
          </a:p>
          <a:p>
            <a:pPr marL="342900" indent="-342900">
              <a:buAutoNum type="arabicPeriod"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https://cdn.pixabay.com/photo/2014/04/03/10/31/leg-310737_1280.png</a:t>
            </a:r>
          </a:p>
          <a:p>
            <a:pPr marL="342900" indent="-342900">
              <a:buAutoNum type="arabicPeriod"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https://s.allright.com/library/upload/library/1573141164734/932425109__1573141189200.png</a:t>
            </a:r>
          </a:p>
          <a:p>
            <a:pPr marL="342900" indent="-342900">
              <a:buAutoNum type="arabicPeriod"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https://www.pngkey.com/png/detail/435-4356338_my-body-.png</a:t>
            </a:r>
          </a:p>
          <a:p>
            <a:pPr marL="342900" indent="-342900">
              <a:buAutoNum type="arabicPeriod"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https://avatars.mds.yandex.net/get-zen_doc/1349008/pub_5c90f9db48001d00b4f6054e_5c90fc2045330c00b239af09/scale_1200</a:t>
            </a:r>
          </a:p>
          <a:p>
            <a:pPr marL="342900" indent="-342900">
              <a:buAutoNum type="arabicPeriod"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https://images.freeimages.com/images/large-previews/d03/women-foot-1251188.jpg</a:t>
            </a:r>
            <a:endParaRPr lang="ru-RU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72</Words>
  <Application>Microsoft Office PowerPoint</Application>
  <PresentationFormat>Экран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Parts of the body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Parts of the body</dc:title>
  <dc:creator>Домашний</dc:creator>
  <cp:lastModifiedBy>Домашний</cp:lastModifiedBy>
  <cp:revision>24</cp:revision>
  <dcterms:created xsi:type="dcterms:W3CDTF">2020-03-29T23:25:23Z</dcterms:created>
  <dcterms:modified xsi:type="dcterms:W3CDTF">2020-04-01T07:27:06Z</dcterms:modified>
</cp:coreProperties>
</file>