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0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0" cap="sq">
            <a:solidFill>
              <a:srgbClr val="C0000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42844" y="6500834"/>
            <a:ext cx="13676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© Фокина Лидия Петровна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9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audio" Target="../media/audio6.wav"/><Relationship Id="rId4" Type="http://schemas.openxmlformats.org/officeDocument/2006/relationships/audio" Target="../media/audio7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audio" Target="../media/audio6.wav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audio" Target="../media/audio2.wav"/><Relationship Id="rId4" Type="http://schemas.openxmlformats.org/officeDocument/2006/relationships/audio" Target="../media/audio5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audio" Target="../media/audio6.wav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audio" Target="../media/audio6.wav"/><Relationship Id="rId4" Type="http://schemas.openxmlformats.org/officeDocument/2006/relationships/audio" Target="../media/audio7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16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9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audio" Target="../media/audio10.wav"/><Relationship Id="rId4" Type="http://schemas.openxmlformats.org/officeDocument/2006/relationships/audio" Target="../media/audio5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8.pn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928802"/>
            <a:ext cx="735811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Интерактивный тренажёр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«Словарные слова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2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 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642942" cy="428628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428860" y="285728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МБОУ «СШ№8»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Г. Нижневартовск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9" y="5500702"/>
            <a:ext cx="47863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Пашкова О.А.,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hlinkshowjump?jump=nextslide">
              <a:snd r:embed="rId2" name="Здорово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 _ шина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393273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flipH="1">
            <a:off x="1403938" y="1350742"/>
            <a:ext cx="2903324" cy="3821524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hlinkshowjump?jump=nextslide">
              <a:snd r:embed="rId4" name="Замечательно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меб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_ ль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464579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10238" y="1350742"/>
            <a:ext cx="2890723" cy="3821524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hlinkshowjump?jump=nextslide">
              <a:snd r:embed="rId4" name="Умниц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дведь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536149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23336" y="1350742"/>
            <a:ext cx="2864526" cy="3821524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4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hlinkshowjump?jump=nextslide">
              <a:snd r:embed="rId5" name="Верно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607455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23336" y="1382656"/>
            <a:ext cx="2864526" cy="3757696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hlinkshowjump?jump=nextslide">
              <a:snd r:embed="rId4" name="Умниц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тель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321835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46463" y="1382656"/>
            <a:ext cx="2818272" cy="3757696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hlinkshowjump?jump=nextslide">
              <a:snd r:embed="rId4" name="Замечательно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тро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893339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46463" y="1394241"/>
            <a:ext cx="2818272" cy="3734526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hlinkshowjump?jump=nextslide">
              <a:snd r:embed="rId3" name="Здорово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4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 _ роз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536149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46463" y="1398525"/>
            <a:ext cx="2818272" cy="3725958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hlinkshowjump?jump=nextslide">
              <a:snd r:embed="rId2" name="Умниц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_ род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464711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flipH="1">
            <a:off x="1446463" y="1402577"/>
            <a:ext cx="2818272" cy="3717854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hlinkshowjump?jump=nextslide">
              <a:snd r:embed="rId3" name="Верно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4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ябрь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964645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46463" y="1402711"/>
            <a:ext cx="2818272" cy="3717585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4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_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бед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250397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52855" y="1402711"/>
            <a:ext cx="2805487" cy="3717585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357158" y="285728"/>
            <a:ext cx="5643602" cy="45720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приготовил подарок для своего друга, но не раскрасил.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Помогите мне в этом. Вставляйте нужные буквы и картинка постепенно раскрасится.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но 1 5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1785918" y="4929198"/>
            <a:ext cx="3214710" cy="1643074"/>
          </a:xfrm>
          <a:prstGeom prst="irregularSeal1">
            <a:avLst/>
          </a:prstGeom>
          <a:solidFill>
            <a:srgbClr val="C0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 </a:t>
            </a:r>
            <a:endParaRPr lang="ru-RU" sz="4000" b="1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8215338" y="357166"/>
            <a:ext cx="642942" cy="571504"/>
          </a:xfrm>
          <a:prstGeom prst="actionButtonInform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hlinkshowjump?jump=nextslide">
              <a:snd r:embed="rId3" name="Замечательно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4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дежда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893207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54403" y="1402711"/>
            <a:ext cx="2802390" cy="3717585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474148" y="1402711"/>
            <a:ext cx="2762899" cy="3717585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214282" y="285728"/>
            <a:ext cx="5715040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 Мой подарок готов.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4282" y="5286388"/>
            <a:ext cx="571504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помощь.</a:t>
            </a:r>
            <a:endParaRPr lang="ru-RU" sz="44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Управляющая кнопка: настраиваемая 18">
            <a:hlinkClick r:id="" action="ppaction://hlinkshowjump?jump=endshow" highlightClick="1"/>
          </p:cNvPr>
          <p:cNvSpPr/>
          <p:nvPr/>
        </p:nvSpPr>
        <p:spPr>
          <a:xfrm>
            <a:off x="7715272" y="6215082"/>
            <a:ext cx="1143008" cy="357190"/>
          </a:xfrm>
          <a:prstGeom prst="actionButtonBlank">
            <a:avLst/>
          </a:prstGeom>
          <a:solidFill>
            <a:srgbClr val="C0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hlinkshowjump?jump=nextslide">
              <a:snd r:embed="rId2" name="Верно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ртина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464711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7" cstate="email"/>
          <a:srcRect l="2328"/>
          <a:stretch>
            <a:fillRect/>
          </a:stretch>
        </p:blipFill>
        <p:spPr>
          <a:xfrm flipH="1">
            <a:off x="1357290" y="1285860"/>
            <a:ext cx="2996621" cy="3951288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hlinkshowjump?jump=nextslide">
              <a:snd r:embed="rId3" name="Замечательно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4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ньки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964777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357290" y="1288448"/>
            <a:ext cx="2996621" cy="3946112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hlinkshowjump?jump=nextslide">
              <a:snd r:embed="rId3" name="Здорово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4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рова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393273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366565" y="1288448"/>
            <a:ext cx="2978070" cy="3946112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hlinkshowjump?jump=nextslide">
              <a:snd r:embed="rId4" name="Молодец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сица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321835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flipH="1">
            <a:off x="1392586" y="1288448"/>
            <a:ext cx="2926028" cy="3946112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4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 _ пата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321835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392586" y="1336828"/>
            <a:ext cx="2926028" cy="3849352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2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4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hlinkshowjump?jump=nextslide">
              <a:snd r:embed="rId5" name="Умница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гушка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036083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403938" y="1336828"/>
            <a:ext cx="2903324" cy="3849352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hlinkshowjump?jump=nextslide">
              <a:snd r:embed="rId2" name="Молодец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3" name="Овал 12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321835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4" name="Содержимое 6" descr="2014-10-21 19-20-11 Раскраска онлайн. – Chromium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flipH="1">
            <a:off x="1403938" y="1341144"/>
            <a:ext cx="2903324" cy="3840720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210</Words>
  <Application>Microsoft Office PowerPoint</Application>
  <PresentationFormat>Экран (4:3)</PresentationFormat>
  <Paragraphs>126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Настя</cp:lastModifiedBy>
  <cp:revision>7</cp:revision>
  <dcterms:created xsi:type="dcterms:W3CDTF">2014-10-20T13:58:16Z</dcterms:created>
  <dcterms:modified xsi:type="dcterms:W3CDTF">2020-04-04T04:22:00Z</dcterms:modified>
</cp:coreProperties>
</file>