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71" r:id="rId3"/>
    <p:sldId id="265" r:id="rId4"/>
    <p:sldId id="268" r:id="rId5"/>
    <p:sldId id="269" r:id="rId6"/>
    <p:sldId id="272" r:id="rId7"/>
    <p:sldId id="273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9A768-97BD-4A55-984C-9D0A17A7CE59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8B88A-0856-4194-9347-59F3EDBFA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8D9D-FD9B-4C65-AF18-6CDD3891E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rgbClr val="C0000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6500834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© Фокина Лидия Петровна</a:t>
            </a:r>
            <a:endParaRPr lang="ru-RU" sz="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10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4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3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9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5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8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7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10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5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3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9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5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7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9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5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img1.rf-sp.ru/da/d2/63/b2/dad263b2c7464c5f42681ed959c7b224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2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5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5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7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8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audio" Target="../media/audio3.wav"/><Relationship Id="rId21" Type="http://schemas.openxmlformats.org/officeDocument/2006/relationships/image" Target="../media/image16.jpeg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audio" Target="../media/audio5.wav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6.jpeg"/><Relationship Id="rId5" Type="http://schemas.openxmlformats.org/officeDocument/2006/relationships/audio" Target="../media/audio9.wav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audio" Target="../media/audio4.wav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10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10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../media/audio5.wav"/><Relationship Id="rId16" Type="http://schemas.openxmlformats.org/officeDocument/2006/relationships/image" Target="../media/image12.jpeg"/><Relationship Id="rId20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6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jpeg"/><Relationship Id="rId4" Type="http://schemas.openxmlformats.org/officeDocument/2006/relationships/audio" Target="../media/audio4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785926"/>
            <a:ext cx="735811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тренажёр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«Словарные слова»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1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28860" y="285728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«СШ№8»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Нижневартовск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9" y="5500702"/>
            <a:ext cx="47863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Пашкова Оксана Александровна,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250265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hlinkshowjump?jump=nextslide">
              <a:snd r:embed="rId4" name="Молодец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кабрь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178959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hlinkshowjump?jump=nextslide">
              <a:snd r:embed="rId5" name="Здорово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ревня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107521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рога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Умниц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_ вод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393273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0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607455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0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9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/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hlinkshowjump?jump=nextslide">
              <a:snd r:embed="rId5" name="Замечательно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321703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0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9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1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Молодец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_ пуста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178959" y="392885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0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2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9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1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14282" y="285728"/>
            <a:ext cx="5715040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 Мой подарок готов.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0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2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3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6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7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8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9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0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1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4" cstate="email"/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5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16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Скругленный прямоугольник 53"/>
          <p:cNvSpPr/>
          <p:nvPr/>
        </p:nvSpPr>
        <p:spPr>
          <a:xfrm>
            <a:off x="214282" y="5286388"/>
            <a:ext cx="571504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помощь.</a:t>
            </a:r>
            <a:endParaRPr lang="ru-RU" sz="44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Управляющая кнопка: настраиваемая 54">
            <a:hlinkClick r:id="" action="ppaction://hlinkshowjump?jump=endshow" highlightClick="1"/>
          </p:cNvPr>
          <p:cNvSpPr/>
          <p:nvPr/>
        </p:nvSpPr>
        <p:spPr>
          <a:xfrm>
            <a:off x="7715272" y="6215082"/>
            <a:ext cx="1143008" cy="357190"/>
          </a:xfrm>
          <a:prstGeom prst="actionButtonBlank">
            <a:avLst/>
          </a:prstGeom>
          <a:solidFill>
            <a:srgbClr val="C0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4" grpId="0"/>
      <p:bldP spid="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542928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6286544" cy="484030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Енот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http://img1.rf-sp.ru/da/d2/63/b2/dad263b2c7464c5f42681ed959c7b224.jpg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072462" y="6000768"/>
            <a:ext cx="714380" cy="571504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357158" y="285728"/>
            <a:ext cx="5643602" cy="457203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приготовил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подарок для своего друга, но не раскрасил.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Помогите мне в этом. Вставляйте нужные буквы и картинка постепенно раскрасится.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1 5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1785918" y="4929198"/>
            <a:ext cx="3214710" cy="1643074"/>
          </a:xfrm>
          <a:prstGeom prst="irregularSeal1">
            <a:avLst/>
          </a:prstGeom>
          <a:solidFill>
            <a:srgbClr val="C0000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 </a:t>
            </a:r>
            <a:endParaRPr lang="ru-RU" sz="4000" b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8215338" y="357166"/>
            <a:ext cx="642942" cy="571504"/>
          </a:xfrm>
          <a:prstGeom prst="actionButtonInformatio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hlinkshowjump?jump=nextslide">
              <a:snd r:embed="rId2" name="Верно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 прель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25039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hlinkshowjump?jump=nextslide">
              <a:snd r:embed="rId5" name="Замечательно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 _ рёза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10" descr="C:\Users\User\Desktop\11_swap_part1x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285852" y="1142984"/>
              <a:ext cx="1117121" cy="798289"/>
            </a:xfrm>
            <a:prstGeom prst="rect">
              <a:avLst/>
            </a:prstGeom>
            <a:noFill/>
          </p:spPr>
        </p:pic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Здоров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весел _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53601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1593465"/>
              <a:chOff x="285720" y="857232"/>
              <a:chExt cx="5153049" cy="2433646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noaction">
              <a:snd r:embed="rId3" name="Ой-ой-ой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вет_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607455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2388641"/>
              <a:chOff x="285720" y="857232"/>
              <a:chExt cx="5153049" cy="3648092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3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_ робей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750463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рона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325039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57158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1500166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2643174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" action="ppaction://noaction">
              <a:snd r:embed="rId2" name="Ошибка.wav"/>
            </a:hlinkClick>
          </p:cNvPr>
          <p:cNvSpPr/>
          <p:nvPr/>
        </p:nvSpPr>
        <p:spPr>
          <a:xfrm>
            <a:off x="3786182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" action="ppaction://noaction">
              <a:snd r:embed="rId5" name="Подумай ещё.wav"/>
            </a:hlinkClick>
          </p:cNvPr>
          <p:cNvSpPr/>
          <p:nvPr/>
        </p:nvSpPr>
        <p:spPr>
          <a:xfrm>
            <a:off x="4929190" y="542926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42976" y="285728"/>
            <a:ext cx="3714776" cy="7143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 _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536017" y="321447"/>
            <a:ext cx="142876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15"/>
            <p:cNvGrpSpPr/>
            <p:nvPr/>
          </p:nvGrpSpPr>
          <p:grpSpPr>
            <a:xfrm>
              <a:off x="1285852" y="1142984"/>
              <a:ext cx="3357586" cy="3929090"/>
              <a:chOff x="285720" y="857232"/>
              <a:chExt cx="5153049" cy="6000768"/>
            </a:xfrm>
          </p:grpSpPr>
          <p:pic>
            <p:nvPicPr>
              <p:cNvPr id="18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19" name="Picture 11" descr="C:\Users\User\Desktop\11_swap_part1x2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857232"/>
                <a:ext cx="1714499" cy="1219200"/>
              </a:xfrm>
              <a:prstGeom prst="rect">
                <a:avLst/>
              </a:prstGeom>
              <a:noFill/>
            </p:spPr>
          </p:pic>
          <p:pic>
            <p:nvPicPr>
              <p:cNvPr id="20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1" name="Picture 13" descr="C:\Users\User\Desktop\11_swap_part2x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2" name="Picture 2" descr="C:\Users\User\Desktop\11_swap_part2x2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2071678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4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5" name="Picture 9" descr="C:\Users\User\Desktop\11_swap_part4x1.jpg"/>
              <p:cNvPicPr>
                <a:picLocks noChangeAspect="1" noChangeArrowheads="1"/>
              </p:cNvPicPr>
              <p:nvPr/>
            </p:nvPicPr>
            <p:blipFill>
              <a:blip r:embed="rId1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6" name="Picture 6" descr="C:\Users\User\Desktop\11_swap_part5x1.jpg"/>
              <p:cNvPicPr>
                <a:picLocks noChangeAspect="1" noChangeArrowheads="1"/>
              </p:cNvPicPr>
              <p:nvPr/>
            </p:nvPicPr>
            <p:blipFill>
              <a:blip r:embed="rId1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85720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7" name="Picture 16" descr="C:\Users\User\Desktop\11_swap_part3x2.jpg"/>
              <p:cNvPicPr>
                <a:picLocks noChangeAspect="1" noChangeArrowheads="1"/>
              </p:cNvPicPr>
              <p:nvPr/>
            </p:nvPicPr>
            <p:blipFill>
              <a:blip r:embed="rId1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28" name="Picture 14" descr="C:\Users\User\Desktop\11_swap_part3x3.jpg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3286124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29" name="Picture 4" descr="C:\Users\User\Desktop\11_swap_part4x2.jpg"/>
              <p:cNvPicPr>
                <a:picLocks noChangeAspect="1" noChangeArrowheads="1"/>
              </p:cNvPicPr>
              <p:nvPr/>
            </p:nvPicPr>
            <p:blipFill>
              <a:blip r:embed="rId17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450057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0" name="Picture 5" descr="C:\Users\User\Desktop\11_swap_part4x3.jpg"/>
              <p:cNvPicPr>
                <a:picLocks noChangeAspect="1" noChangeArrowheads="1"/>
              </p:cNvPicPr>
              <p:nvPr/>
            </p:nvPicPr>
            <p:blipFill>
              <a:blip r:embed="rId18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4500570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31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32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3" name="Прямоугольник 32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3"/>
          <p:cNvGrpSpPr/>
          <p:nvPr/>
        </p:nvGrpSpPr>
        <p:grpSpPr>
          <a:xfrm>
            <a:off x="1285852" y="1142984"/>
            <a:ext cx="3429024" cy="4000528"/>
            <a:chOff x="1285852" y="1142984"/>
            <a:chExt cx="3429024" cy="40005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5"/>
            <p:cNvGrpSpPr/>
            <p:nvPr/>
          </p:nvGrpSpPr>
          <p:grpSpPr>
            <a:xfrm>
              <a:off x="1285852" y="1142984"/>
              <a:ext cx="3357585" cy="3929090"/>
              <a:chOff x="285720" y="857232"/>
              <a:chExt cx="5153049" cy="6000768"/>
            </a:xfrm>
          </p:grpSpPr>
          <p:pic>
            <p:nvPicPr>
              <p:cNvPr id="39" name="Picture 10" descr="C:\Users\User\Desktop\11_swap_part1x1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85720" y="857232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41" name="Picture 12" descr="C:\Users\User\Desktop\11_swap_part1x3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3714744" y="857232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4" name="Picture 3" descr="C:\Users\User\Desktop\11_swap_part2x3.jpg"/>
              <p:cNvPicPr>
                <a:picLocks noChangeAspect="1"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3714744" y="2071678"/>
                <a:ext cx="1724025" cy="1219200"/>
              </a:xfrm>
              <a:prstGeom prst="rect">
                <a:avLst/>
              </a:prstGeom>
              <a:noFill/>
            </p:spPr>
          </p:pic>
          <p:pic>
            <p:nvPicPr>
              <p:cNvPr id="45" name="Picture 15" descr="C:\Users\User\Desktop\11_swap_part3x1.jpg"/>
              <p:cNvPicPr>
                <a:picLocks noChangeAspect="1" noChangeArrowheads="1"/>
              </p:cNvPicPr>
              <p:nvPr/>
            </p:nvPicPr>
            <p:blipFill>
              <a:blip r:embed="rId12" cstate="email"/>
              <a:srcRect/>
              <a:stretch>
                <a:fillRect/>
              </a:stretch>
            </p:blipFill>
            <p:spPr bwMode="auto">
              <a:xfrm>
                <a:off x="285720" y="3286124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2" name="Picture 7" descr="C:\Users\User\Desktop\11_swap_part5x2.jpg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2000232" y="5638800"/>
                <a:ext cx="1714500" cy="1219200"/>
              </a:xfrm>
              <a:prstGeom prst="rect">
                <a:avLst/>
              </a:prstGeom>
              <a:noFill/>
            </p:spPr>
          </p:pic>
          <p:pic>
            <p:nvPicPr>
              <p:cNvPr id="53" name="Picture 8" descr="C:\Users\User\Desktop\11_swap_part5x3.jpg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3714744" y="5638800"/>
                <a:ext cx="1724025" cy="1219200"/>
              </a:xfrm>
              <a:prstGeom prst="rect">
                <a:avLst/>
              </a:prstGeom>
              <a:noFill/>
            </p:spPr>
          </p:pic>
        </p:grpSp>
        <p:sp>
          <p:nvSpPr>
            <p:cNvPr id="38" name="Прямоугольник 37"/>
            <p:cNvSpPr/>
            <p:nvPr/>
          </p:nvSpPr>
          <p:spPr>
            <a:xfrm>
              <a:off x="1285852" y="1142984"/>
              <a:ext cx="3429024" cy="4000528"/>
            </a:xfrm>
            <a:prstGeom prst="rect">
              <a:avLst/>
            </a:prstGeom>
            <a:noFill/>
            <a:ln w="127000" cap="sq">
              <a:solidFill>
                <a:srgbClr val="C00000"/>
              </a:solidFill>
              <a:miter lim="800000"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196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Настя</cp:lastModifiedBy>
  <cp:revision>13</cp:revision>
  <dcterms:created xsi:type="dcterms:W3CDTF">2014-10-17T16:47:37Z</dcterms:created>
  <dcterms:modified xsi:type="dcterms:W3CDTF">2020-04-04T04:07:24Z</dcterms:modified>
</cp:coreProperties>
</file>