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33827/e340a099-fc6d-46dc-822c-c2323fca932c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97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171120/pub_5c9e417d54502300b014c9e4_5c9e418d05a26f00b3e2359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58" y="692696"/>
            <a:ext cx="8779585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326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70729/71303cfd-735f-4aa3-91bd-0aef5d91242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4" y="260648"/>
            <a:ext cx="8943695" cy="582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06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70729/71303cfd-735f-4aa3-91bd-0aef5d91242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"/>
            <a:ext cx="5426787" cy="353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trainpix.org/photo/00/46/86/468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85429"/>
            <a:ext cx="5220072" cy="337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262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езд в пу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" y="188640"/>
            <a:ext cx="900460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3457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8</cp:revision>
  <dcterms:created xsi:type="dcterms:W3CDTF">2020-01-27T18:31:21Z</dcterms:created>
  <dcterms:modified xsi:type="dcterms:W3CDTF">2020-01-29T17:36:51Z</dcterms:modified>
</cp:coreProperties>
</file>