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7" r:id="rId3"/>
    <p:sldId id="278" r:id="rId4"/>
    <p:sldId id="279" r:id="rId5"/>
    <p:sldId id="277" r:id="rId6"/>
    <p:sldId id="289" r:id="rId7"/>
    <p:sldId id="285" r:id="rId8"/>
    <p:sldId id="280" r:id="rId9"/>
    <p:sldId id="281" r:id="rId10"/>
    <p:sldId id="282" r:id="rId11"/>
    <p:sldId id="283" r:id="rId12"/>
    <p:sldId id="290" r:id="rId13"/>
    <p:sldId id="291" r:id="rId14"/>
    <p:sldId id="29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8A9B42-A085-476C-9484-0730D5D6D9B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0E34EB-A53E-46C5-94A0-6DA6CF89B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CCF8635-E3DA-495B-B438-B97C5D73A03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C5C194-670F-4B18-8530-1B3846A87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E41FC-165C-4C98-A9D3-61C4FBD80B3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367B-0DD7-4C77-BC2B-25E1FA913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26975-06AE-40FC-9EF7-FE1C2433EA0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705D0-3952-4C26-9951-0350E3D16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CBAD9-5844-4503-817D-E5DFFF35FF6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BDE6-B112-4283-AE62-79CE574A4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8B6E-8491-4B98-A2AA-6697FBF0587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754F6-0BBE-4B7F-84FF-E8CA2EB4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549AE-E3D0-44E5-9130-C1100283001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EF45A-A331-469A-9857-6FA9CF228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73C12-865C-4B6C-B4EA-C523D313C08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427E8-B601-4AB1-9FFA-6183030CC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47763-4515-4BF3-B832-8C946CBBB0CA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B4FF8-C0B9-435D-BF80-2CA7003DD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7E53D-1AF6-4059-9953-984068EA457A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C5142-6EA8-409C-88BA-4FE9DF340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65C23-7E17-48FA-A4DE-AB3B006EE06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6FECC-CA00-4E18-893D-B9B099A10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018F8-22E5-4E7B-AB70-0A408DBA16C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9C94-7240-43DA-98D9-EC0CDF7FA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92CE6-247B-43CD-B618-70216F26F36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37F23-0AA3-4CCC-AB8A-5AFF3A642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DAB2F-5B84-4DB4-BA7B-3C1B746F7679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6BD7F-8E8C-4D86-9055-23288ABC4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61797-2549-4946-9C90-352216D09FF5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4D990-D122-4476-BFAE-23C515635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5866-BFBD-495C-9B11-58E3682FE80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3162-BCF5-45E5-9AD0-9C2032183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65166E-9FF7-4809-A43B-2C74DBE6A557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4B7B1A-184E-4BD8-A026-03D25E2D3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357188" y="2928938"/>
            <a:ext cx="85010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6000" b="1" i="1">
              <a:solidFill>
                <a:schemeClr val="bg1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ctrTitle" idx="4294967295"/>
          </p:nvPr>
        </p:nvSpPr>
        <p:spPr>
          <a:xfrm>
            <a:off x="785813" y="785813"/>
            <a:ext cx="7918450" cy="247491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Классный час </a:t>
            </a:r>
            <a:b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«Покорение космоса»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861" t="1882" r="2733" b="4170"/>
          <a:stretch>
            <a:fillRect/>
          </a:stretch>
        </p:blipFill>
        <p:spPr bwMode="auto">
          <a:xfrm>
            <a:off x="0" y="2847569"/>
            <a:ext cx="5429256" cy="3870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Полёт в космос первой женщины – В.В. Терешковой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</a:p>
        </p:txBody>
      </p:sp>
      <p:sp>
        <p:nvSpPr>
          <p:cNvPr id="12292" name="Rectangle 7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Валентина Владимировна Терешкова - первая в мире женщина-космонавт.  Герой Советского Союза. Летчик-космонавт, полковник, кандидат технических наук.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Совершила космический полет 16-19 июня 1963 года на космическом корабле «Восток-6».</a:t>
            </a:r>
          </a:p>
          <a:p>
            <a:pPr>
              <a:lnSpc>
                <a:spcPct val="90000"/>
              </a:lnSpc>
              <a:defRPr/>
            </a:pPr>
            <a:endParaRPr lang="ru-RU" sz="2400" dirty="0" smtClean="0">
              <a:solidFill>
                <a:schemeClr val="accent2"/>
              </a:solidFill>
            </a:endParaRPr>
          </a:p>
        </p:txBody>
      </p:sp>
      <p:pic>
        <p:nvPicPr>
          <p:cNvPr id="30724" name="Picture 5" descr="терешков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5388" y="1357313"/>
            <a:ext cx="3638550" cy="52863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Выход человека в открытое космическое пространство</a:t>
            </a:r>
            <a:r>
              <a:rPr lang="ru-RU" sz="4000" dirty="0" smtClean="0">
                <a:solidFill>
                  <a:schemeClr val="accent2"/>
                </a:solidFill>
              </a:rPr>
              <a:t/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4000" dirty="0" smtClean="0"/>
              <a:t> </a:t>
            </a:r>
          </a:p>
        </p:txBody>
      </p:sp>
      <p:sp>
        <p:nvSpPr>
          <p:cNvPr id="13316" name="Rectangle 5"/>
          <p:cNvSpPr>
            <a:spLocks noGrp="1"/>
          </p:cNvSpPr>
          <p:nvPr>
            <p:ph type="body" sz="half" idx="1"/>
          </p:nvPr>
        </p:nvSpPr>
        <p:spPr>
          <a:xfrm>
            <a:off x="179388" y="1628775"/>
            <a:ext cx="4043362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Алексей Архипович Леонов 18-19 марта 1965 года совместно с Павлом Беляевым совершил полёт в космос в качестве второго пилота на космическом корабле Восход-2. Продолжительность полёта 1 сутки 2 часа 2 минуты 17 секунд. В ходе этого полёта Леонов совершил первый в истории космонавтики выход в открытый космос продолжительностью 12 минут 9 секунд.</a:t>
            </a:r>
          </a:p>
          <a:p>
            <a:pPr>
              <a:lnSpc>
                <a:spcPct val="80000"/>
              </a:lnSpc>
              <a:defRPr/>
            </a:pPr>
            <a:endParaRPr lang="ru-RU" sz="2400" dirty="0" smtClean="0">
              <a:solidFill>
                <a:schemeClr val="accent2"/>
              </a:solidFill>
            </a:endParaRPr>
          </a:p>
        </p:txBody>
      </p:sp>
      <p:pic>
        <p:nvPicPr>
          <p:cNvPr id="31748" name="Picture 2" descr="D:\РАЗНЫЕ КАРТИНКИ\открытки\день космонавтики\леонов.jpg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700213"/>
            <a:ext cx="3760788" cy="401796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Зачем людям покорять космос?</a:t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340" name="Текст 2"/>
          <p:cNvSpPr>
            <a:spLocks noGrp="1"/>
          </p:cNvSpPr>
          <p:nvPr>
            <p:ph type="body" sz="half" idx="1"/>
          </p:nvPr>
        </p:nvSpPr>
        <p:spPr>
          <a:xfrm>
            <a:off x="285750" y="857250"/>
            <a:ext cx="8643938" cy="52689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1800" dirty="0" smtClean="0"/>
              <a:t>	</a:t>
            </a: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Космические препараты и искусственные спутники решают очень много задач. Ведь до запуска спутников, как ни удивительно, не было точных карт многих областей.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Спутник, двигаясь по орбите, фотографирует быстро и аккуратно земную поверхность. Очень важно было получить снимки тех мест, куда трудно добраться. Это пустыни, высокие горы, районы северного и южного полюсов.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Мы узнаём, какая погода нас ожидает, какие стихии могут принести беду. Спутники ведут наблюдения за лесами, сельскохозяйственными посевами, они осуществляют теле- и радиосвязь (благодаря им мы смотрим телевизор, разговариваем по мобильным телефонам), помогают кораблям, терпящим бедствия.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На спутниках устанавливаются приборы, которые могут заглянуть в глубь океана и подсказать, где суда ожидает опасная мель.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И ещё очень важная задача возложена на спутники: они должны следить за тем, что делает человек на Земле. Ведь зачастую человеческая деятельность наносит вред природе. Спутники наблюдают за состоянием воды, воздуха и почвы, за экологией нашей планеты. 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Когда человек попал в космос, появились новые загадочные слова "Комета", "Астероид", "Метеор" и т.д.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Так Галактика – это загадочное слово – потихоньку стала открывать свои тайны.</a:t>
            </a:r>
          </a:p>
          <a:p>
            <a:pPr>
              <a:buFont typeface="Arial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38100"/>
            <a:ext cx="9204325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214313" y="2214563"/>
            <a:ext cx="8229600" cy="2000250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Викторина </a:t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>«Покорение космоса»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643063" y="6000750"/>
            <a:ext cx="728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>
                <a:solidFill>
                  <a:srgbClr val="D7E4BD"/>
                </a:solidFill>
                <a:cs typeface="Times New Roman" pitchFamily="18" charset="0"/>
              </a:rPr>
              <a:t>Класс делится на 3 команды, за каждый правильный ответ команда получает 1 балл. Побеждает  команда с наибольшим количеством полученных баллов. </a:t>
            </a:r>
            <a:endParaRPr lang="ru-RU" sz="1400">
              <a:solidFill>
                <a:srgbClr val="D7E4BD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8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38100"/>
            <a:ext cx="9204325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42875" y="285750"/>
            <a:ext cx="85725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ctr" eaLnBrk="0" hangingPunct="0"/>
            <a:r>
              <a:rPr lang="ru-RU" sz="320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Конкурс  "Да или нет".</a:t>
            </a:r>
          </a:p>
          <a:p>
            <a:pPr indent="571500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На вопросы конкурса нужно дать короткий ответ – да или нет.</a:t>
            </a:r>
            <a:r>
              <a:rPr lang="ru-RU" sz="20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42875" y="2424113"/>
            <a:ext cx="87153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1. Ближайшая к Земле звезда – Солнце.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2. Галактика – это гигантское скопление звёзд, звёздная система.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3. Солнце – это звезда.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4. Сейчас вокруг Земли движется только один спутник.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5. Первый космонавт был в космосе две недели.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6. Первыми в открытый космос вышли американцы.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7. Нога человека уже ступала на Луну.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8. В космос летали собаки.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9. Космонавты уже летали на Марс. </a:t>
            </a:r>
            <a:br>
              <a:rPr lang="ru-RU" sz="2000">
                <a:solidFill>
                  <a:srgbClr val="C3D69B"/>
                </a:solidFill>
                <a:cs typeface="Times New Roman" pitchFamily="18" charset="0"/>
              </a:rPr>
            </a:br>
            <a:r>
              <a:rPr lang="ru-RU" sz="2000">
                <a:solidFill>
                  <a:srgbClr val="C3D69B"/>
                </a:solidFill>
                <a:cs typeface="Times New Roman" pitchFamily="18" charset="0"/>
              </a:rPr>
              <a:t>10. В космосе уже побывали женщины. </a:t>
            </a:r>
            <a:endParaRPr lang="ru-RU" sz="2000">
              <a:solidFill>
                <a:srgbClr val="C3D69B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1"/>
          <p:cNvSpPr>
            <a:spLocks noChangeArrowheads="1"/>
          </p:cNvSpPr>
          <p:nvPr/>
        </p:nvSpPr>
        <p:spPr bwMode="auto">
          <a:xfrm>
            <a:off x="428625" y="4602163"/>
            <a:ext cx="8429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eaLnBrk="0" hangingPunct="0">
              <a:defRPr/>
            </a:pPr>
            <a:r>
              <a:rPr lang="ru-RU" sz="2400" dirty="0">
                <a:solidFill>
                  <a:schemeClr val="tx2">
                    <a:lumMod val="40000"/>
                    <a:lumOff val="60000"/>
                  </a:schemeClr>
                </a:solidFill>
                <a:cs typeface="Times New Roman" pitchFamily="18" charset="0"/>
              </a:rPr>
              <a:t>С давних времён люди мечтали о покорении звёздного пространства. На рубеже XIX—XX вв. в научной литературе заговорили о реальной возможности полётов в космос.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75" y="357188"/>
            <a:ext cx="6429375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"Человечество не останется вечно на Земле,</a:t>
            </a:r>
            <a:b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</a:b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но в погоне за светом и пространством </a:t>
            </a:r>
          </a:p>
          <a:p>
            <a:pPr>
              <a:defRPr/>
            </a:pP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сначала робко проникнет за пределы атмосферы,</a:t>
            </a:r>
            <a:b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</a:b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а затем завоюет себе все околосолнечное пространство" </a:t>
            </a:r>
            <a:b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</a:b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cs typeface="+mn-cs"/>
            </a:endParaRPr>
          </a:p>
          <a:p>
            <a:pPr algn="r">
              <a:defRPr/>
            </a:pP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/>
            </a:r>
            <a:b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</a:br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К. Э. </a:t>
            </a:r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Циолковский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cs typeface="+mn-cs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416811" y="845415"/>
            <a:ext cx="4134767" cy="330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572625" cy="717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Циолковский  Константин  Эдуардович </a:t>
            </a: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(1857-1935)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2000250"/>
            <a:ext cx="4000500" cy="4400550"/>
          </a:xfrm>
        </p:spPr>
        <p:txBody>
          <a:bodyPr anchor="ctr">
            <a:spAutoFit/>
          </a:bodyPr>
          <a:lstStyle/>
          <a:p>
            <a:pPr marL="0" indent="449263"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cs typeface="Times New Roman" pitchFamily="18" charset="0"/>
              </a:rPr>
              <a:t>Мастером разработки межпланетных перелётов, основоположником космонавтики   по праву считается русский учёный Константин Эдуардович Циолковский. В 1903 г. он опубликовал труд «Исследование мировых пространств реактивными приборами», где научно обосновал возможность применения ракет для космических полётов.</a:t>
            </a:r>
            <a:endParaRPr lang="ru-RU" sz="2000" dirty="0" smtClean="0">
              <a:solidFill>
                <a:schemeClr val="tx2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pic>
        <p:nvPicPr>
          <p:cNvPr id="6554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4286280" cy="492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Королёв Сергей Павлович </a:t>
            </a:r>
            <a:b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(1906-1966)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sp>
        <p:nvSpPr>
          <p:cNvPr id="6148" name="Rectangle 5"/>
          <p:cNvSpPr>
            <a:spLocks noGrp="1"/>
          </p:cNvSpPr>
          <p:nvPr>
            <p:ph type="body" sz="half" idx="1"/>
          </p:nvPr>
        </p:nvSpPr>
        <p:spPr>
          <a:xfrm>
            <a:off x="285750" y="1428750"/>
            <a:ext cx="4210050" cy="4697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	</a:t>
            </a:r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Советский ученый и конструктор в области ракетостроения и космонавтики, главный конструктор первых ракет-носителей, ИСЗ, пилотируемых космических кораблей, основоположник практической космонавтики. </a:t>
            </a:r>
          </a:p>
        </p:txBody>
      </p:sp>
      <p:pic>
        <p:nvPicPr>
          <p:cNvPr id="6656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75147"/>
            <a:ext cx="4286280" cy="53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Байконур</a:t>
            </a:r>
          </a:p>
        </p:txBody>
      </p:sp>
      <p:pic>
        <p:nvPicPr>
          <p:cNvPr id="25603" name="Picture 3" descr="D:\РАЗНЫЕ КАРТИНКИ\открытки\день космонавтики\байконур.jpg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84138" y="1125538"/>
            <a:ext cx="4206875" cy="3160712"/>
          </a:xfrm>
        </p:spPr>
      </p:pic>
      <p:sp>
        <p:nvSpPr>
          <p:cNvPr id="7173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428625" y="5429250"/>
            <a:ext cx="8229600" cy="11366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	</a:t>
            </a:r>
            <a:r>
              <a:rPr lang="ru-RU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 1955 году было принято решение о строительстве стартовой площадки для космических ракет. Это было в Казахстане, вдали от крупных населенных пунктов. Место нахождения космодрома – Байконур.</a:t>
            </a:r>
          </a:p>
        </p:txBody>
      </p:sp>
      <p:pic>
        <p:nvPicPr>
          <p:cNvPr id="25605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2071688"/>
            <a:ext cx="467518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1 спутник п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4 октября 1957 год</a:t>
            </a:r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304800" y="621665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tx2">
                    <a:lumMod val="40000"/>
                    <a:lumOff val="60000"/>
                  </a:schemeClr>
                </a:solidFill>
                <a:cs typeface="+mn-cs"/>
              </a:rPr>
              <a:t>Первый искусственный спутник Земли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accent2"/>
                </a:solidFill>
              </a:rPr>
              <a:t>    </a:t>
            </a:r>
            <a:endParaRPr lang="ru-RU" sz="2800" smtClean="0"/>
          </a:p>
        </p:txBody>
      </p:sp>
      <p:sp>
        <p:nvSpPr>
          <p:cNvPr id="9220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5508625" y="908050"/>
            <a:ext cx="3467100" cy="49974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    </a:t>
            </a:r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Первым животным, выведенным на орбиту Земли, была собака Лайка. Она была запущена в космос 3 ноября 1957 года в половине шестого утра по московскому времени.</a:t>
            </a:r>
          </a:p>
        </p:txBody>
      </p:sp>
      <p:pic>
        <p:nvPicPr>
          <p:cNvPr id="79885" name="Picture 5" descr="D:\РАЗНЫЕ КАРТИНКИ\открытки\день космонавтики\лай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83" y="1267216"/>
            <a:ext cx="6025653" cy="451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Полёты животных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sp>
        <p:nvSpPr>
          <p:cNvPr id="10244" name="Rectangle 8"/>
          <p:cNvSpPr>
            <a:spLocks noGrp="1"/>
          </p:cNvSpPr>
          <p:nvPr>
            <p:ph type="body" sz="half" idx="1"/>
          </p:nvPr>
        </p:nvSpPr>
        <p:spPr>
          <a:xfrm>
            <a:off x="179388" y="1628775"/>
            <a:ext cx="3600450" cy="5068888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2"/>
                </a:solidFill>
              </a:rPr>
              <a:t>	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20 августа 1960 года в космос летали собаки Белка и Стрелка, а вместе с ними 40 мышей (28 погибли), 2 крысы, различные мухи, растения и микроорганизмы . Они 17 раз облетели вокруг Земли и приземлились.</a:t>
            </a:r>
          </a:p>
          <a:p>
            <a:pPr>
              <a:lnSpc>
                <a:spcPct val="90000"/>
              </a:lnSpc>
              <a:defRPr/>
            </a:pPr>
            <a:endParaRPr lang="ru-RU" sz="1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8676" name="Picture 5" descr="D:\РАЗНЫЕ КАРТИНКИ\открытки\день космонавтики\belka-strelka-crop.jpg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14750" y="1727200"/>
            <a:ext cx="5189538" cy="38639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Администратор\Рабочий стол\Космос\22677464_D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Полёт в космос первого человека – Юрия Алексеевича Гагарина</a:t>
            </a:r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pic>
        <p:nvPicPr>
          <p:cNvPr id="29699" name="Picture 2" descr="D:\РАЗНЫЕ КАРТИНКИ\открытки\день космонавтики\восток.jpg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412875"/>
            <a:ext cx="3600450" cy="2349500"/>
          </a:xfrm>
        </p:spPr>
      </p:pic>
      <p:sp>
        <p:nvSpPr>
          <p:cNvPr id="11269" name="Rectangle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12 апреля 1961 года в 9 часов 7 минут Советский Союз вывел на орбиту Земли космический корабль-спутник `Восток` с человеком на борту.</a:t>
            </a:r>
          </a:p>
        </p:txBody>
      </p:sp>
      <p:pic>
        <p:nvPicPr>
          <p:cNvPr id="29701" name="Picture 4" descr="D:\РАЗНЫЕ КАРТИНКИ\открытки\день космонавтики\Juri_Gagarin_3.jpg"/>
          <p:cNvPicPr>
            <a:picLocks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55650" y="3949700"/>
            <a:ext cx="4176713" cy="29083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606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Bookman Old Style</vt:lpstr>
      <vt:lpstr>Times New Roman</vt:lpstr>
      <vt:lpstr>Verdana</vt:lpstr>
      <vt:lpstr>Тема Office</vt:lpstr>
      <vt:lpstr>Классный час  «Покорение космоса»</vt:lpstr>
      <vt:lpstr>Слайд 2</vt:lpstr>
      <vt:lpstr>Циолковский  Константин  Эдуардович  (1857-1935) </vt:lpstr>
      <vt:lpstr>Королёв Сергей Павлович  (1906-1966) </vt:lpstr>
      <vt:lpstr>Байконур</vt:lpstr>
      <vt:lpstr>Слайд 6</vt:lpstr>
      <vt:lpstr>Слайд 7</vt:lpstr>
      <vt:lpstr>Полёты животных </vt:lpstr>
      <vt:lpstr>Полёт в космос первого человека – Юрия Алексеевича Гагарина </vt:lpstr>
      <vt:lpstr>Полёт в космос первой женщины – В.В. Терешковой   </vt:lpstr>
      <vt:lpstr>Выход человека в открытое космическое пространство  </vt:lpstr>
      <vt:lpstr>Зачем людям покорять космос? </vt:lpstr>
      <vt:lpstr>Викторина  «Покорение космоса»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Мартынов</cp:lastModifiedBy>
  <cp:revision>74</cp:revision>
  <dcterms:created xsi:type="dcterms:W3CDTF">2009-04-19T12:08:02Z</dcterms:created>
  <dcterms:modified xsi:type="dcterms:W3CDTF">2020-04-04T08:20:30Z</dcterms:modified>
</cp:coreProperties>
</file>