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56" r:id="rId3"/>
    <p:sldId id="257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2" autoAdjust="0"/>
    <p:restoredTop sz="94660"/>
  </p:normalViewPr>
  <p:slideViewPr>
    <p:cSldViewPr>
      <p:cViewPr varScale="1">
        <p:scale>
          <a:sx n="74" d="100"/>
          <a:sy n="74" d="100"/>
        </p:scale>
        <p:origin x="116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863391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145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69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50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3594801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532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763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753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80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68431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83035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91145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0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16632"/>
            <a:ext cx="8517470" cy="659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359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35997" y="116632"/>
            <a:ext cx="3908011" cy="72547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Повторение: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000108"/>
            <a:ext cx="8501122" cy="5857892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2800" b="1" dirty="0" smtClean="0">
                <a:solidFill>
                  <a:srgbClr val="002060"/>
                </a:solidFill>
              </a:rPr>
              <a:t>Что такое компьютерная графика?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ru-RU" sz="2800" b="1" dirty="0" smtClean="0">
                <a:solidFill>
                  <a:srgbClr val="0070C0"/>
                </a:solidFill>
              </a:rPr>
              <a:t>Какие  существуют виды компьютерной графики?</a:t>
            </a:r>
          </a:p>
          <a:p>
            <a:pPr marL="514350" indent="-514350">
              <a:buAutoNum type="arabicParenR"/>
            </a:pPr>
            <a:r>
              <a:rPr lang="ru-RU" sz="2800" b="1" dirty="0" smtClean="0">
                <a:solidFill>
                  <a:srgbClr val="002060"/>
                </a:solidFill>
              </a:rPr>
              <a:t>В чем отличие  растровой, векторной и фрактальной графики?</a:t>
            </a:r>
          </a:p>
          <a:p>
            <a:pPr marL="514350" indent="-514350">
              <a:buAutoNum type="arabicParenR"/>
            </a:pPr>
            <a:r>
              <a:rPr lang="ru-RU" sz="2800" b="1" dirty="0" smtClean="0">
                <a:solidFill>
                  <a:srgbClr val="0070C0"/>
                </a:solidFill>
              </a:rPr>
              <a:t>Что из себя представляет цветовая модель </a:t>
            </a:r>
            <a:r>
              <a:rPr lang="en-US" sz="2800" b="1" dirty="0" smtClean="0">
                <a:solidFill>
                  <a:srgbClr val="0070C0"/>
                </a:solidFill>
              </a:rPr>
              <a:t>RGB</a:t>
            </a:r>
            <a:r>
              <a:rPr lang="ru-RU" sz="2800" b="1" dirty="0" smtClean="0">
                <a:solidFill>
                  <a:srgbClr val="0070C0"/>
                </a:solidFill>
              </a:rPr>
              <a:t>?</a:t>
            </a:r>
          </a:p>
          <a:p>
            <a:pPr marL="514350" indent="-514350">
              <a:buAutoNum type="arabicParenR"/>
            </a:pPr>
            <a:r>
              <a:rPr lang="ru-RU" sz="2800" b="1" dirty="0" smtClean="0">
                <a:solidFill>
                  <a:srgbClr val="002060"/>
                </a:solidFill>
              </a:rPr>
              <a:t>С помощью каких программ создаются изображения на компьютере?</a:t>
            </a:r>
          </a:p>
          <a:p>
            <a:pPr marL="514350" indent="-514350">
              <a:buAutoNum type="arabicParenR"/>
            </a:pPr>
            <a:r>
              <a:rPr lang="ru-RU" sz="2800" b="1" dirty="0" smtClean="0">
                <a:solidFill>
                  <a:srgbClr val="0070C0"/>
                </a:solidFill>
              </a:rPr>
              <a:t>Как вычислить объем графического файла и число цветов в палите рисунка?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Определи тип изображения: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028" name="Picture 4" descr="http://andreivasgar.ru/wp-content/uploads/2014/05/3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285860"/>
            <a:ext cx="2833674" cy="2833674"/>
          </a:xfrm>
          <a:prstGeom prst="rect">
            <a:avLst/>
          </a:prstGeom>
          <a:noFill/>
        </p:spPr>
      </p:pic>
      <p:grpSp>
        <p:nvGrpSpPr>
          <p:cNvPr id="12" name="Группа 11"/>
          <p:cNvGrpSpPr/>
          <p:nvPr/>
        </p:nvGrpSpPr>
        <p:grpSpPr>
          <a:xfrm>
            <a:off x="714348" y="1357298"/>
            <a:ext cx="2714644" cy="2643206"/>
            <a:chOff x="857224" y="1142984"/>
            <a:chExt cx="2714644" cy="2643206"/>
          </a:xfrm>
        </p:grpSpPr>
        <p:pic>
          <p:nvPicPr>
            <p:cNvPr id="1030" name="Picture 6" descr="http://rerefat.ru/tw_files2/urls_1/54/d-53403/53403_html_m1e28daff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57224" y="1142984"/>
              <a:ext cx="1990347" cy="2643206"/>
            </a:xfrm>
            <a:prstGeom prst="rect">
              <a:avLst/>
            </a:prstGeom>
            <a:noFill/>
          </p:spPr>
        </p:pic>
        <p:sp>
          <p:nvSpPr>
            <p:cNvPr id="7" name="Овал 6"/>
            <p:cNvSpPr/>
            <p:nvPr/>
          </p:nvSpPr>
          <p:spPr>
            <a:xfrm>
              <a:off x="2214546" y="1214422"/>
              <a:ext cx="1357322" cy="135732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Дуга 8"/>
            <p:cNvSpPr/>
            <p:nvPr/>
          </p:nvSpPr>
          <p:spPr>
            <a:xfrm>
              <a:off x="2071670" y="1571612"/>
              <a:ext cx="1143008" cy="1214446"/>
            </a:xfrm>
            <a:prstGeom prst="arc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 стрелкой 10"/>
            <p:cNvCxnSpPr/>
            <p:nvPr/>
          </p:nvCxnSpPr>
          <p:spPr>
            <a:xfrm rot="5400000" flipH="1" flipV="1">
              <a:off x="1928794" y="2214554"/>
              <a:ext cx="428628" cy="42862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32" name="Picture 8" descr="http://saimg-a.akamaihd.net/saatchi/336610/art/1740575/903703-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3643314"/>
            <a:ext cx="2714644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85711"/>
            <a:ext cx="7200900" cy="14859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Назови типы графических редакторов: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Picture 4" descr="http://player.myshared.ru/89282/data/images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592" y="1554277"/>
            <a:ext cx="3286148" cy="3751171"/>
          </a:xfrm>
          <a:prstGeom prst="rect">
            <a:avLst/>
          </a:prstGeom>
          <a:noFill/>
        </p:spPr>
      </p:pic>
      <p:pic>
        <p:nvPicPr>
          <p:cNvPr id="6" name="Picture 10" descr="http://player.myshared.ru/143166/data/images/img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77689" y="2996952"/>
            <a:ext cx="4766311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21431"/>
            <a:ext cx="7200900" cy="14859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Выполни тестовую работу: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Picture 2" descr="http://www.lausd.net/Darby_EL/img/homework.jpg"/>
          <p:cNvPicPr>
            <a:picLocks noChangeAspect="1" noChangeArrowheads="1"/>
          </p:cNvPicPr>
          <p:nvPr/>
        </p:nvPicPr>
        <p:blipFill>
          <a:blip r:embed="rId2" cstate="print"/>
          <a:srcRect l="6734" t="19424" r="14140" b="21224"/>
          <a:stretch>
            <a:fillRect/>
          </a:stretch>
        </p:blipFill>
        <p:spPr bwMode="auto">
          <a:xfrm>
            <a:off x="611560" y="836712"/>
            <a:ext cx="1944216" cy="19442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3514368"/>
            <a:ext cx="61206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Критерии оценки: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0 - </a:t>
            </a:r>
            <a:r>
              <a:rPr lang="en-US" sz="3200" b="1" dirty="0" smtClean="0">
                <a:solidFill>
                  <a:srgbClr val="FF0000"/>
                </a:solidFill>
              </a:rPr>
              <a:t>2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баллов – «2»   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3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- </a:t>
            </a:r>
            <a:r>
              <a:rPr lang="en-US" sz="3200" b="1" dirty="0" smtClean="0">
                <a:solidFill>
                  <a:srgbClr val="FF0000"/>
                </a:solidFill>
              </a:rPr>
              <a:t>4</a:t>
            </a:r>
            <a:r>
              <a:rPr lang="ru-RU" sz="3200" b="1" dirty="0" smtClean="0">
                <a:solidFill>
                  <a:srgbClr val="FF0000"/>
                </a:solidFill>
              </a:rPr>
              <a:t>  </a:t>
            </a:r>
            <a:r>
              <a:rPr lang="ru-RU" sz="3200" b="1" dirty="0" smtClean="0">
                <a:solidFill>
                  <a:srgbClr val="FF0000"/>
                </a:solidFill>
              </a:rPr>
              <a:t>баллов – « 3»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5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- </a:t>
            </a:r>
            <a:r>
              <a:rPr lang="en-US" sz="3200" b="1" dirty="0" smtClean="0">
                <a:solidFill>
                  <a:srgbClr val="FF0000"/>
                </a:solidFill>
              </a:rPr>
              <a:t>6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баллов – «4» 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7 </a:t>
            </a:r>
            <a:r>
              <a:rPr lang="ru-RU" sz="3200" b="1" dirty="0" smtClean="0">
                <a:solidFill>
                  <a:srgbClr val="FF0000"/>
                </a:solidFill>
              </a:rPr>
              <a:t>баллов  </a:t>
            </a:r>
            <a:r>
              <a:rPr lang="ru-RU" sz="3200" b="1" dirty="0" smtClean="0">
                <a:solidFill>
                  <a:srgbClr val="FF0000"/>
                </a:solidFill>
              </a:rPr>
              <a:t>- «5</a:t>
            </a:r>
            <a:r>
              <a:rPr lang="ru-RU" sz="3200" b="1" dirty="0" smtClean="0">
                <a:solidFill>
                  <a:srgbClr val="FF0000"/>
                </a:solidFill>
              </a:rPr>
              <a:t>»</a:t>
            </a:r>
            <a:endParaRPr lang="en-US" sz="3200" b="1" dirty="0" smtClean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Задача оценивается в 2 балла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37937" y="836712"/>
            <a:ext cx="583851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Вариант 1			Вариант 2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1-3				1-1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2-1				2-2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3-3				3-1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4-4				4-3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5-4				5-3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6-</a:t>
            </a:r>
            <a:r>
              <a:rPr lang="en-US" sz="2400" dirty="0" smtClean="0">
                <a:latin typeface="Arial Black" panose="020B0A04020102020204" pitchFamily="34" charset="0"/>
              </a:rPr>
              <a:t>N=128			6-N=512</a:t>
            </a:r>
            <a:endParaRPr lang="ru-RU" sz="24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04664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стр. 28 РТ № 169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556792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ДАНО: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2564904"/>
            <a:ext cx="31683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</a:t>
            </a:r>
            <a:r>
              <a:rPr lang="en-US" sz="3200" baseline="-25000" dirty="0" smtClean="0"/>
              <a:t>1</a:t>
            </a:r>
            <a:r>
              <a:rPr lang="en-US" sz="3200" dirty="0" smtClean="0"/>
              <a:t>=16 777 216</a:t>
            </a:r>
          </a:p>
          <a:p>
            <a:r>
              <a:rPr lang="en-US" sz="3200" dirty="0" smtClean="0"/>
              <a:t>N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=256</a:t>
            </a:r>
          </a:p>
          <a:p>
            <a:r>
              <a:rPr lang="en-US" sz="3200" dirty="0" smtClean="0"/>
              <a:t>K</a:t>
            </a:r>
            <a:r>
              <a:rPr lang="en-US" sz="3200" baseline="-25000" dirty="0" smtClean="0"/>
              <a:t>1</a:t>
            </a:r>
            <a:r>
              <a:rPr lang="en-US" sz="3200" dirty="0" smtClean="0"/>
              <a:t>=K</a:t>
            </a:r>
            <a:r>
              <a:rPr lang="en-US" sz="3200" baseline="-25000" dirty="0" smtClean="0"/>
              <a:t>2</a:t>
            </a:r>
          </a:p>
          <a:p>
            <a:endParaRPr lang="en-US" sz="3200" dirty="0"/>
          </a:p>
          <a:p>
            <a:r>
              <a:rPr lang="ru-RU" sz="3200" dirty="0" smtClean="0"/>
              <a:t>Найти: </a:t>
            </a:r>
            <a:endParaRPr lang="ru-RU" sz="32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995936" y="1700808"/>
            <a:ext cx="0" cy="341864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11560" y="4365104"/>
            <a:ext cx="338437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35218" y="5419675"/>
            <a:ext cx="28286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I</a:t>
            </a:r>
            <a:r>
              <a:rPr lang="en-US" sz="4400" baseline="-25000" dirty="0" smtClean="0"/>
              <a:t>1</a:t>
            </a:r>
            <a:r>
              <a:rPr lang="en-US" sz="4400" dirty="0" smtClean="0"/>
              <a:t> / I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 - </a:t>
            </a:r>
            <a:r>
              <a:rPr lang="ru-RU" sz="4400" dirty="0" smtClean="0"/>
              <a:t>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6779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200900" cy="867568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Домашнее задание: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6" name="Содержимое 4"/>
          <p:cNvSpPr txBox="1">
            <a:spLocks/>
          </p:cNvSpPr>
          <p:nvPr/>
        </p:nvSpPr>
        <p:spPr>
          <a:xfrm>
            <a:off x="539552" y="1754334"/>
            <a:ext cx="8280920" cy="304281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Учебник стр. 142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Вопросы: 13, 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 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письменно в 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тетрадь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800" b="1" dirty="0" smtClean="0">
                <a:solidFill>
                  <a:srgbClr val="002060"/>
                </a:solidFill>
              </a:rPr>
              <a:t>РТ № 162 (рисунок 2,3)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208</TotalTime>
  <Words>148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Franklin Gothic Book</vt:lpstr>
      <vt:lpstr>Times New Roman</vt:lpstr>
      <vt:lpstr>Crop</vt:lpstr>
      <vt:lpstr>Презентация PowerPoint</vt:lpstr>
      <vt:lpstr>Повторение:</vt:lpstr>
      <vt:lpstr>Определи тип изображения:</vt:lpstr>
      <vt:lpstr>Назови типы графических редакторов:</vt:lpstr>
      <vt:lpstr>Выполни тестовую работу:</vt:lpstr>
      <vt:lpstr>Презентация PowerPoint</vt:lpstr>
      <vt:lpstr>Домашнее задание: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Повторение:</dc:title>
  <dc:creator>pc</dc:creator>
  <cp:lastModifiedBy>Windows User</cp:lastModifiedBy>
  <cp:revision>23</cp:revision>
  <dcterms:modified xsi:type="dcterms:W3CDTF">2020-01-26T01:50:21Z</dcterms:modified>
</cp:coreProperties>
</file>