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1127A14-2A53-4CB9-9C96-EC01881582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C1D0862-138B-48CE-86BC-35860FBC2C3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27A14-2A53-4CB9-9C96-EC01881582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D0862-138B-48CE-86BC-35860FBC2C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1127A14-2A53-4CB9-9C96-EC01881582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C1D0862-138B-48CE-86BC-35860FBC2C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27A14-2A53-4CB9-9C96-EC01881582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D0862-138B-48CE-86BC-35860FBC2C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127A14-2A53-4CB9-9C96-EC01881582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C1D0862-138B-48CE-86BC-35860FBC2C3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27A14-2A53-4CB9-9C96-EC01881582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D0862-138B-48CE-86BC-35860FBC2C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27A14-2A53-4CB9-9C96-EC01881582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D0862-138B-48CE-86BC-35860FBC2C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27A14-2A53-4CB9-9C96-EC01881582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D0862-138B-48CE-86BC-35860FBC2C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127A14-2A53-4CB9-9C96-EC01881582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D0862-138B-48CE-86BC-35860FBC2C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27A14-2A53-4CB9-9C96-EC01881582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D0862-138B-48CE-86BC-35860FBC2C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27A14-2A53-4CB9-9C96-EC01881582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D0862-138B-48CE-86BC-35860FBC2C3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1127A14-2A53-4CB9-9C96-EC01881582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C1D0862-138B-48CE-86BC-35860FBC2C3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Появление и развитие буддизма в России.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учитель ОДНКНР МБОУ СОШ №20 г. Новочеркасска</a:t>
            </a:r>
          </a:p>
          <a:p>
            <a:r>
              <a:rPr lang="ru-RU" dirty="0" err="1" smtClean="0"/>
              <a:t>Штепа</a:t>
            </a:r>
            <a:r>
              <a:rPr lang="ru-RU" dirty="0" smtClean="0"/>
              <a:t> Елена Валентиновна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              Вопросы.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</a:t>
            </a:r>
            <a:r>
              <a:rPr lang="ru-RU" sz="2700" dirty="0" smtClean="0"/>
              <a:t>Ответы напишите в тетрадь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. Какие народы России исповедуют буддизм?</a:t>
            </a:r>
          </a:p>
          <a:p>
            <a:r>
              <a:rPr lang="ru-RU" dirty="0"/>
              <a:t>2. Расскажите о направлении буддизма, которое получило распространение в России. Где оно возникло и каковы его особенности.</a:t>
            </a:r>
          </a:p>
          <a:p>
            <a:r>
              <a:rPr lang="ru-RU" dirty="0"/>
              <a:t>3. Когда буддизм официально был признан в России? </a:t>
            </a:r>
          </a:p>
          <a:p>
            <a:r>
              <a:rPr lang="ru-RU" dirty="0"/>
              <a:t>4. Как называется монастырь у буддистов: бурят, калмыков, тувинцев?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7829576" cy="6572272"/>
          </a:xfrm>
        </p:spPr>
        <p:txBody>
          <a:bodyPr>
            <a:normAutofit/>
          </a:bodyPr>
          <a:lstStyle/>
          <a:p>
            <a:r>
              <a:rPr lang="ru-RU" dirty="0"/>
              <a:t>Буддизм в России является религией калмыков, бурят, тувинцев. Распространен он и в некоторых районах Алтая. В основном российские буддисты – это сторонники тибетского буддизма, являющегося ответвлением махаяны.</a:t>
            </a:r>
          </a:p>
          <a:p>
            <a:r>
              <a:rPr lang="ru-RU" dirty="0"/>
              <a:t>Как вы уже знаете, махаяна – это наиболее распространенное в мире направление буддизма. Тибетским он называется потому, что зародился в Тибете – высоких горах Центральной Азии. Из Тибета буддизм распространялся в северные районы Азии, в том числе и на территорию нашей страны.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239000" cy="6643710"/>
          </a:xfrm>
        </p:spPr>
        <p:txBody>
          <a:bodyPr>
            <a:normAutofit/>
          </a:bodyPr>
          <a:lstStyle/>
          <a:p>
            <a:r>
              <a:rPr lang="ru-RU" sz="3200" dirty="0"/>
              <a:t>Первыми среди народов России буддизм приняли калмыки. Это был кочевой народ, который разводил домашний скот, передвигаясь с места на место. Поэтому </a:t>
            </a:r>
            <a:r>
              <a:rPr lang="ru-RU" sz="3200" i="1" dirty="0" err="1"/>
              <a:t>хурулы</a:t>
            </a:r>
            <a:r>
              <a:rPr lang="ru-RU" sz="3200" i="1" dirty="0"/>
              <a:t> </a:t>
            </a:r>
            <a:r>
              <a:rPr lang="ru-RU" sz="3200" dirty="0"/>
              <a:t>– первые буддийские храмы калмыков, сначала устраивались в повозках, чтобы их легко было перемещать с места на место. Только спустя некоторое время их стали строить на постоянном месте. Затем вокруг них возникали монастыри.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357686" y="4786322"/>
            <a:ext cx="3520440" cy="457200"/>
          </a:xfrm>
        </p:spPr>
        <p:txBody>
          <a:bodyPr/>
          <a:lstStyle/>
          <a:p>
            <a:r>
              <a:rPr lang="ru-RU" i="1" dirty="0" err="1" smtClean="0"/>
              <a:t>Хошеутовский</a:t>
            </a:r>
            <a:r>
              <a:rPr lang="ru-RU" i="1" dirty="0" smtClean="0"/>
              <a:t> </a:t>
            </a:r>
            <a:r>
              <a:rPr lang="ru-RU" i="1" dirty="0" err="1" smtClean="0"/>
              <a:t>хурул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0" y="214290"/>
            <a:ext cx="3786182" cy="6429420"/>
          </a:xfrm>
        </p:spPr>
        <p:txBody>
          <a:bodyPr>
            <a:normAutofit fontScale="92500"/>
          </a:bodyPr>
          <a:lstStyle/>
          <a:p>
            <a:r>
              <a:rPr lang="ru-RU" dirty="0"/>
              <a:t>Один из старейших </a:t>
            </a:r>
            <a:r>
              <a:rPr lang="ru-RU" dirty="0" err="1"/>
              <a:t>хурулов</a:t>
            </a:r>
            <a:r>
              <a:rPr lang="ru-RU" dirty="0"/>
              <a:t> на территории России – </a:t>
            </a:r>
            <a:r>
              <a:rPr lang="ru-RU" i="1" dirty="0" err="1"/>
              <a:t>Хошеутовский</a:t>
            </a:r>
            <a:r>
              <a:rPr lang="ru-RU" i="1" dirty="0"/>
              <a:t> </a:t>
            </a:r>
            <a:r>
              <a:rPr lang="ru-RU" i="1" dirty="0" err="1"/>
              <a:t>хурул</a:t>
            </a:r>
            <a:r>
              <a:rPr lang="ru-RU" i="1" dirty="0"/>
              <a:t>.</a:t>
            </a:r>
            <a:r>
              <a:rPr lang="ru-RU" dirty="0"/>
              <a:t> Он находится в Астрахани, где с давних времен проживала многочисленная калмыцкая община.  </a:t>
            </a:r>
            <a:r>
              <a:rPr lang="ru-RU" dirty="0" err="1"/>
              <a:t>Хошеутовский</a:t>
            </a:r>
            <a:r>
              <a:rPr lang="ru-RU" dirty="0"/>
              <a:t> </a:t>
            </a:r>
            <a:r>
              <a:rPr lang="ru-RU" dirty="0" err="1"/>
              <a:t>хурул</a:t>
            </a:r>
            <a:r>
              <a:rPr lang="ru-RU" dirty="0"/>
              <a:t> построен в честь участия калмыцкой кавалерии в Отечественной войне 1812 года, когда российский народ разгромил вторгшуюся в страну французскую армию.</a:t>
            </a:r>
          </a:p>
          <a:p>
            <a:endParaRPr lang="ru-RU" dirty="0"/>
          </a:p>
        </p:txBody>
      </p:sp>
      <p:pic>
        <p:nvPicPr>
          <p:cNvPr id="8" name="Содержимое 7" descr="1024px-Калмыкцкий_Хошеутовский_Хурул_Буддийский_храм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3708068" y="890771"/>
            <a:ext cx="5435932" cy="36097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239000" cy="6643710"/>
          </a:xfrm>
        </p:spPr>
        <p:txBody>
          <a:bodyPr>
            <a:normAutofit/>
          </a:bodyPr>
          <a:lstStyle/>
          <a:p>
            <a:r>
              <a:rPr lang="ru-RU" dirty="0"/>
              <a:t>Буряты – также кочевой народ, с древних времен жили в Забайкалье, на обширных просторах Сибири. В XVII веке там стали селиться русские казаки. Первые буддийские храмы бурят также были переносными. Они устраивались в войлочных юртах и назывались </a:t>
            </a:r>
            <a:r>
              <a:rPr lang="ru-RU" i="1" dirty="0" err="1"/>
              <a:t>дуганами</a:t>
            </a:r>
            <a:r>
              <a:rPr lang="ru-RU" dirty="0"/>
              <a:t>. Когда в 1741 году буряты окончательно вошли в состав России, русская императрица Елизавета освободила бурятских лам от налогов и разрешила им проповедь </a:t>
            </a:r>
            <a:r>
              <a:rPr lang="ru-RU" dirty="0" err="1"/>
              <a:t>буддизма.Тогда</a:t>
            </a:r>
            <a:r>
              <a:rPr lang="ru-RU" dirty="0"/>
              <a:t> же она назначила главного ламу, или </a:t>
            </a:r>
            <a:r>
              <a:rPr lang="ru-RU" i="1" dirty="0" err="1"/>
              <a:t>Пандито-хамба-ламу</a:t>
            </a:r>
            <a:r>
              <a:rPr lang="ru-RU" dirty="0"/>
              <a:t>. Поэтому 1741 год считается датой официального признания буддизма в нашей стране.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err="1" smtClean="0"/>
              <a:t>Цонгольский</a:t>
            </a:r>
            <a:r>
              <a:rPr lang="ru-RU" dirty="0" smtClean="0"/>
              <a:t> дацан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0" y="642918"/>
            <a:ext cx="3520440" cy="5786478"/>
          </a:xfrm>
        </p:spPr>
        <p:txBody>
          <a:bodyPr>
            <a:normAutofit/>
          </a:bodyPr>
          <a:lstStyle/>
          <a:p>
            <a:r>
              <a:rPr lang="ru-RU" dirty="0"/>
              <a:t>Вскоре после этого был основан старейший у бурят </a:t>
            </a:r>
            <a:r>
              <a:rPr lang="ru-RU" i="1" dirty="0"/>
              <a:t>буддийский дацан</a:t>
            </a:r>
            <a:r>
              <a:rPr lang="ru-RU" dirty="0"/>
              <a:t> (монастырь). Это </a:t>
            </a:r>
            <a:r>
              <a:rPr lang="ru-RU" dirty="0" err="1"/>
              <a:t>Цонгольский</a:t>
            </a:r>
            <a:r>
              <a:rPr lang="ru-RU" dirty="0"/>
              <a:t> дацан, состоявший из семи храмов. Но самым крупным центром буддийской культуры стал </a:t>
            </a:r>
            <a:r>
              <a:rPr lang="ru-RU" i="1" dirty="0"/>
              <a:t>Агинский дацан.</a:t>
            </a:r>
            <a:endParaRPr lang="ru-RU" dirty="0"/>
          </a:p>
          <a:p>
            <a:endParaRPr lang="ru-RU" dirty="0"/>
          </a:p>
        </p:txBody>
      </p:sp>
      <p:pic>
        <p:nvPicPr>
          <p:cNvPr id="10" name="Содержимое 9" descr="c99c4e32f09096f765d40cb47f342f4c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3552800" y="1714488"/>
            <a:ext cx="5470476" cy="36433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      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Агинский </a:t>
            </a:r>
            <a:r>
              <a:rPr lang="ru-RU" dirty="0" smtClean="0"/>
              <a:t>дацан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0" y="285728"/>
            <a:ext cx="3520440" cy="635798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Тува (Тыва) достаточно поздно вошла в состав России, в XX веке. Однако буддизм тувинцы приняли около двухсот лет назад. Уже в 1773 году возник первый тувинский буддийский </a:t>
            </a:r>
            <a:r>
              <a:rPr lang="ru-RU" i="1" dirty="0" err="1" smtClean="0"/>
              <a:t>хурэ</a:t>
            </a:r>
            <a:r>
              <a:rPr lang="ru-RU" dirty="0" smtClean="0"/>
              <a:t> (монастырь) – </a:t>
            </a:r>
            <a:r>
              <a:rPr lang="ru-RU" i="1" dirty="0" err="1" smtClean="0"/>
              <a:t>Самагалтайский</a:t>
            </a:r>
            <a:r>
              <a:rPr lang="ru-RU" i="1" dirty="0" smtClean="0"/>
              <a:t>.</a:t>
            </a:r>
            <a:r>
              <a:rPr lang="ru-RU" dirty="0" smtClean="0"/>
              <a:t> В нем насчитывалось восемь храмов. Глава буддийского духовенства в Туве именовался </a:t>
            </a:r>
            <a:r>
              <a:rPr lang="ru-RU" i="1" dirty="0" err="1" smtClean="0"/>
              <a:t>Чамза-хамбо-лама</a:t>
            </a:r>
            <a:r>
              <a:rPr lang="ru-RU" i="1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Содержимое 5" descr="Aginskiy-dacan-panorama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3397756" y="2428868"/>
            <a:ext cx="5667412" cy="24288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239000" cy="6429420"/>
          </a:xfrm>
        </p:spPr>
        <p:txBody>
          <a:bodyPr>
            <a:normAutofit fontScale="92500"/>
          </a:bodyPr>
          <a:lstStyle/>
          <a:p>
            <a:r>
              <a:rPr lang="ru-RU" dirty="0"/>
              <a:t>Выдающимся лидером буддистов России стал </a:t>
            </a:r>
            <a:r>
              <a:rPr lang="ru-RU" dirty="0" err="1"/>
              <a:t>Агван</a:t>
            </a:r>
            <a:r>
              <a:rPr lang="ru-RU" dirty="0"/>
              <a:t> Доржиев (1853-1938). Он много сделал для развития буддийской культуры народов России, исповедовавших эту религию. Он неоднократно путешествовал в Тибет, проходил там обучение. </a:t>
            </a:r>
            <a:r>
              <a:rPr lang="ru-RU" dirty="0" err="1"/>
              <a:t>Агван</a:t>
            </a:r>
            <a:r>
              <a:rPr lang="ru-RU" dirty="0"/>
              <a:t> Доржиев способствовал строительству буддийских школ для калмыков, дацанов для бурят. Проповедуя и утверждая буддизм среди народов России, </a:t>
            </a:r>
            <a:r>
              <a:rPr lang="ru-RU" dirty="0" err="1"/>
              <a:t>Агван</a:t>
            </a:r>
            <a:r>
              <a:rPr lang="ru-RU" dirty="0"/>
              <a:t> Доржиев стремился к улучшению их нравственности, распространению идеалов добра и справедливости.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его активном участии забайкальскими бурятами были запрещены и объявлены противными учению Будды и народным обычаям азартные игры, употребление алкоголя и курение.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571604" y="5572140"/>
            <a:ext cx="3429000" cy="985830"/>
          </a:xfrm>
        </p:spPr>
        <p:txBody>
          <a:bodyPr/>
          <a:lstStyle/>
          <a:p>
            <a:r>
              <a:rPr lang="ru-RU" dirty="0" smtClean="0"/>
              <a:t>Дацан </a:t>
            </a:r>
            <a:r>
              <a:rPr lang="ru-RU" dirty="0" err="1" smtClean="0"/>
              <a:t>Гунзэчойнэй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5286380" y="285728"/>
            <a:ext cx="3429000" cy="4214842"/>
          </a:xfrm>
        </p:spPr>
        <p:txBody>
          <a:bodyPr>
            <a:noAutofit/>
          </a:bodyPr>
          <a:lstStyle/>
          <a:p>
            <a:r>
              <a:rPr lang="ru-RU" sz="2400" dirty="0"/>
              <a:t>Даже русский царь Николай II несколько раз встречался с </a:t>
            </a:r>
            <a:r>
              <a:rPr lang="ru-RU" sz="2400" dirty="0" err="1"/>
              <a:t>Агваном</a:t>
            </a:r>
            <a:r>
              <a:rPr lang="ru-RU" sz="2400" dirty="0"/>
              <a:t> Доржиевым, дав разрешение на постройку буддийского храма в Санкт-Петербурге. </a:t>
            </a:r>
            <a:endParaRPr lang="ru-RU" sz="2400" dirty="0" smtClean="0"/>
          </a:p>
          <a:p>
            <a:r>
              <a:rPr lang="ru-RU" sz="2400" dirty="0" smtClean="0"/>
              <a:t>И </a:t>
            </a:r>
            <a:r>
              <a:rPr lang="ru-RU" sz="2400" dirty="0"/>
              <a:t>храм действительно был построен в </a:t>
            </a:r>
            <a:r>
              <a:rPr lang="ru-RU" sz="2400" dirty="0" smtClean="0"/>
              <a:t>1913 </a:t>
            </a:r>
            <a:r>
              <a:rPr lang="ru-RU" sz="2400" dirty="0"/>
              <a:t>году. Так именно на территории России возник первый буддийский храм в Европе</a:t>
            </a:r>
          </a:p>
        </p:txBody>
      </p:sp>
      <p:pic>
        <p:nvPicPr>
          <p:cNvPr id="6" name="Содержимое 5" descr="Datsan_Gunzechoinei_Fac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8787" r="187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</TotalTime>
  <Words>588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Появление и развитие буддизма в России. </vt:lpstr>
      <vt:lpstr>Слайд 2</vt:lpstr>
      <vt:lpstr>Слайд 3</vt:lpstr>
      <vt:lpstr>Слайд 4</vt:lpstr>
      <vt:lpstr>Слайд 5</vt:lpstr>
      <vt:lpstr>Слайд 6</vt:lpstr>
      <vt:lpstr>                         </vt:lpstr>
      <vt:lpstr>Слайд 8</vt:lpstr>
      <vt:lpstr>Дацан Гунзэчойнэй»</vt:lpstr>
      <vt:lpstr>                   Вопросы.            Ответы напишите в тетрадь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Появление и развитие буддизма в России.</dc:title>
  <dc:creator>Home</dc:creator>
  <cp:lastModifiedBy>Home</cp:lastModifiedBy>
  <cp:revision>4</cp:revision>
  <dcterms:created xsi:type="dcterms:W3CDTF">2020-04-04T19:15:04Z</dcterms:created>
  <dcterms:modified xsi:type="dcterms:W3CDTF">2020-04-04T19:53:49Z</dcterms:modified>
</cp:coreProperties>
</file>