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67" r:id="rId3"/>
    <p:sldId id="257" r:id="rId4"/>
    <p:sldId id="259" r:id="rId5"/>
    <p:sldId id="260" r:id="rId6"/>
    <p:sldId id="261" r:id="rId7"/>
    <p:sldId id="264" r:id="rId8"/>
    <p:sldId id="262" r:id="rId9"/>
    <p:sldId id="263" r:id="rId10"/>
    <p:sldId id="268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0E881-C0F6-4330-8D30-B53861F242C4}" type="datetimeFigureOut">
              <a:rPr lang="ru-RU" smtClean="0"/>
              <a:t>21.03.2020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0924202E-5316-4F4D-B9A6-F2FCD169A8A9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0E881-C0F6-4330-8D30-B53861F242C4}" type="datetimeFigureOut">
              <a:rPr lang="ru-RU" smtClean="0"/>
              <a:t>21.03.2020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4202E-5316-4F4D-B9A6-F2FCD169A8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0E881-C0F6-4330-8D30-B53861F242C4}" type="datetimeFigureOut">
              <a:rPr lang="ru-RU" smtClean="0"/>
              <a:t>21.03.2020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4202E-5316-4F4D-B9A6-F2FCD169A8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0E881-C0F6-4330-8D30-B53861F242C4}" type="datetimeFigureOut">
              <a:rPr lang="ru-RU" smtClean="0"/>
              <a:t>21.03.2020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4202E-5316-4F4D-B9A6-F2FCD169A8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0E881-C0F6-4330-8D30-B53861F242C4}" type="datetimeFigureOut">
              <a:rPr lang="ru-RU" smtClean="0"/>
              <a:t>21.03.2020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4202E-5316-4F4D-B9A6-F2FCD169A8A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0E881-C0F6-4330-8D30-B53861F242C4}" type="datetimeFigureOut">
              <a:rPr lang="ru-RU" smtClean="0"/>
              <a:t>21.03.2020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4202E-5316-4F4D-B9A6-F2FCD169A8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0E881-C0F6-4330-8D30-B53861F242C4}" type="datetimeFigureOut">
              <a:rPr lang="ru-RU" smtClean="0"/>
              <a:t>21.03.2020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4202E-5316-4F4D-B9A6-F2FCD169A8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0E881-C0F6-4330-8D30-B53861F242C4}" type="datetimeFigureOut">
              <a:rPr lang="ru-RU" smtClean="0"/>
              <a:t>21.03.2020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4202E-5316-4F4D-B9A6-F2FCD169A8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0E881-C0F6-4330-8D30-B53861F242C4}" type="datetimeFigureOut">
              <a:rPr lang="ru-RU" smtClean="0"/>
              <a:t>21.03.2020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4202E-5316-4F4D-B9A6-F2FCD169A8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0E881-C0F6-4330-8D30-B53861F242C4}" type="datetimeFigureOut">
              <a:rPr lang="ru-RU" smtClean="0"/>
              <a:t>21.03.2020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4202E-5316-4F4D-B9A6-F2FCD169A8A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0E881-C0F6-4330-8D30-B53861F242C4}" type="datetimeFigureOut">
              <a:rPr lang="ru-RU" smtClean="0"/>
              <a:t>21.03.2020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4202E-5316-4F4D-B9A6-F2FCD169A8A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DA0E881-C0F6-4330-8D30-B53861F242C4}" type="datetimeFigureOut">
              <a:rPr lang="ru-RU" smtClean="0"/>
              <a:t>21.03.2020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0924202E-5316-4F4D-B9A6-F2FCD169A8A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570119"/>
          </a:xfrm>
        </p:spPr>
        <p:txBody>
          <a:bodyPr/>
          <a:lstStyle/>
          <a:p>
            <a:r>
              <a:rPr lang="ru-RU" sz="2400" dirty="0" smtClean="0"/>
              <a:t>ГБОУ Школа №2120</a:t>
            </a:r>
            <a:br>
              <a:rPr lang="ru-RU" sz="2400" dirty="0" smtClean="0"/>
            </a:br>
            <a:r>
              <a:rPr lang="ru-RU" sz="2400" dirty="0" smtClean="0"/>
              <a:t>структурное подразделение №7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sz="2400" dirty="0" smtClean="0"/>
              <a:t>Познавательно-Исследовательская деятельность «Волшебство с Цветиком-</a:t>
            </a:r>
            <a:r>
              <a:rPr lang="ru-RU" sz="2400" dirty="0" err="1" smtClean="0"/>
              <a:t>семицветиком</a:t>
            </a:r>
            <a:r>
              <a:rPr lang="ru-RU" sz="2400" dirty="0" smtClean="0"/>
              <a:t>»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000" dirty="0" smtClean="0"/>
              <a:t>Воспитатели:</a:t>
            </a:r>
            <a:br>
              <a:rPr lang="ru-RU" sz="2000" dirty="0" smtClean="0"/>
            </a:br>
            <a:r>
              <a:rPr lang="ru-RU" sz="2000" dirty="0" smtClean="0"/>
              <a:t> </a:t>
            </a:r>
            <a:r>
              <a:rPr lang="ru-RU" sz="2000" dirty="0" err="1" smtClean="0"/>
              <a:t>Ариткулова</a:t>
            </a:r>
            <a:r>
              <a:rPr lang="ru-RU" sz="2000" dirty="0" smtClean="0"/>
              <a:t> Д.В.,  </a:t>
            </a:r>
            <a:br>
              <a:rPr lang="ru-RU" sz="2000" dirty="0" smtClean="0"/>
            </a:br>
            <a:r>
              <a:rPr lang="ru-RU" sz="2000" dirty="0" smtClean="0"/>
              <a:t>Соколова Ю.Н.</a:t>
            </a:r>
            <a:r>
              <a:rPr lang="ru-RU" sz="2000" dirty="0"/>
              <a:t/>
            </a:r>
            <a:br>
              <a:rPr lang="ru-RU" sz="2000" dirty="0"/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126132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465700" y="2225737"/>
            <a:ext cx="4038600" cy="3393951"/>
          </a:xfrm>
        </p:spPr>
      </p:pic>
      <p:pic>
        <p:nvPicPr>
          <p:cNvPr id="10" name="Объект 9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59829" y="2173858"/>
            <a:ext cx="4038600" cy="3497709"/>
          </a:xfrm>
        </p:spPr>
      </p:pic>
    </p:spTree>
    <p:extLst>
      <p:ext uri="{BB962C8B-B14F-4D97-AF65-F5344CB8AC3E}">
        <p14:creationId xmlns:p14="http://schemas.microsoft.com/office/powerpoint/2010/main" val="811321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Итог познавательно-исследовательской деятельности 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Для того, чтобы творить волшебство не обязательно быть волшебником, для этого достаточно иметь фломастеры, салфетки и воду.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573545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/>
              <a:t>Цель</a:t>
            </a:r>
            <a:r>
              <a:rPr lang="ru-RU" dirty="0" smtClean="0"/>
              <a:t>                            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numCol="1">
            <a:normAutofit fontScale="77500" lnSpcReduction="20000"/>
          </a:bodyPr>
          <a:lstStyle/>
          <a:p>
            <a:r>
              <a:rPr lang="ru-RU" sz="4800" dirty="0" smtClean="0"/>
              <a:t>Побуждать </a:t>
            </a:r>
            <a:r>
              <a:rPr lang="ru-RU" sz="4800" dirty="0"/>
              <a:t>интерес детей к опытам, развивать наблюдательность, мышление, а так же развивать любознательность, умение рассуждать и высказывать свое мнение</a:t>
            </a:r>
            <a:r>
              <a:rPr lang="ru-RU" sz="4800" dirty="0" smtClean="0"/>
              <a:t>.</a:t>
            </a:r>
          </a:p>
          <a:p>
            <a:endParaRPr lang="ru-RU" dirty="0" smtClean="0"/>
          </a:p>
          <a:p>
            <a:endParaRPr lang="ru-RU" dirty="0"/>
          </a:p>
          <a:p>
            <a:pPr marL="114300" indent="0">
              <a:buNone/>
            </a:pPr>
            <a:r>
              <a:rPr lang="ru-RU" dirty="0" smtClean="0"/>
              <a:t>                                                       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3806747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Оборудование и материалы </a:t>
            </a:r>
            <a:endParaRPr lang="ru-RU" sz="31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numCol="1">
            <a:normAutofit/>
          </a:bodyPr>
          <a:lstStyle/>
          <a:p>
            <a:r>
              <a:rPr lang="ru-RU" sz="3600" dirty="0" smtClean="0"/>
              <a:t>Салфетки </a:t>
            </a:r>
          </a:p>
          <a:p>
            <a:r>
              <a:rPr lang="ru-RU" sz="3600" dirty="0" smtClean="0"/>
              <a:t>Черный фломастер для контура рисунка</a:t>
            </a:r>
          </a:p>
          <a:p>
            <a:r>
              <a:rPr lang="ru-RU" sz="3600" dirty="0" smtClean="0"/>
              <a:t>Разноцветные фломастеры для раскрашивания </a:t>
            </a:r>
          </a:p>
          <a:p>
            <a:r>
              <a:rPr lang="ru-RU" sz="3600" dirty="0" smtClean="0"/>
              <a:t>Контейнер с водой 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011899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Этапы работы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Складываем салфетку вдвое и черным фломастером рисуем контур Цветика-</a:t>
            </a:r>
            <a:r>
              <a:rPr lang="ru-RU" dirty="0" err="1" smtClean="0"/>
              <a:t>семицветика</a:t>
            </a:r>
            <a:r>
              <a:rPr lang="ru-RU" dirty="0" smtClean="0"/>
              <a:t>.  </a:t>
            </a:r>
            <a:endParaRPr lang="ru-RU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604951" y="2156234"/>
            <a:ext cx="4392489" cy="3769669"/>
          </a:xfrm>
        </p:spPr>
      </p:pic>
    </p:spTree>
    <p:extLst>
      <p:ext uri="{BB962C8B-B14F-4D97-AF65-F5344CB8AC3E}">
        <p14:creationId xmlns:p14="http://schemas.microsoft.com/office/powerpoint/2010/main" val="3100678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Этапы работы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1520" y="1719070"/>
            <a:ext cx="4213208" cy="4950289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Затем на другой стороне салфетки рисуем точно такой же рисунок. Приложить салфетку к окну, тогда рисунок будет виден и можно перерисовать его. </a:t>
            </a:r>
            <a:r>
              <a:rPr lang="ru-RU" dirty="0"/>
              <a:t>Рисунки с двух сторон салфетки </a:t>
            </a:r>
            <a:r>
              <a:rPr lang="ru-RU" dirty="0" smtClean="0"/>
              <a:t>  обязательно должны быть одинаковы. 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1844824"/>
            <a:ext cx="4529368" cy="4464496"/>
          </a:xfrm>
        </p:spPr>
      </p:pic>
    </p:spTree>
    <p:extLst>
      <p:ext uri="{BB962C8B-B14F-4D97-AF65-F5344CB8AC3E}">
        <p14:creationId xmlns:p14="http://schemas.microsoft.com/office/powerpoint/2010/main" val="3426579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Этапы работы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26128" y="2420887"/>
            <a:ext cx="4038600" cy="3705591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Один </a:t>
            </a:r>
            <a:r>
              <a:rPr lang="ru-RU" dirty="0"/>
              <a:t>цветок р</a:t>
            </a:r>
            <a:r>
              <a:rPr lang="ru-RU" dirty="0" smtClean="0"/>
              <a:t>аскрашиваем фломастерами в цвет лепестков Цветика-</a:t>
            </a:r>
            <a:r>
              <a:rPr lang="ru-RU" dirty="0" err="1" smtClean="0"/>
              <a:t>семицветка</a:t>
            </a:r>
            <a:r>
              <a:rPr lang="ru-RU" dirty="0" smtClean="0"/>
              <a:t>. Рисунок закрашивать полностью не обязательно.  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9952" y="2132856"/>
            <a:ext cx="4693808" cy="3880396"/>
          </a:xfrm>
        </p:spPr>
      </p:pic>
    </p:spTree>
    <p:extLst>
      <p:ext uri="{BB962C8B-B14F-4D97-AF65-F5344CB8AC3E}">
        <p14:creationId xmlns:p14="http://schemas.microsoft.com/office/powerpoint/2010/main" val="2821876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Этапы работы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26128" y="2276871"/>
            <a:ext cx="4038600" cy="3849607"/>
          </a:xfrm>
        </p:spPr>
        <p:txBody>
          <a:bodyPr>
            <a:normAutofit/>
          </a:bodyPr>
          <a:lstStyle/>
          <a:p>
            <a:r>
              <a:rPr lang="ru-RU" dirty="0" smtClean="0"/>
              <a:t>Или раскрасть цветик-</a:t>
            </a:r>
            <a:r>
              <a:rPr lang="ru-RU" dirty="0" err="1" smtClean="0"/>
              <a:t>семицветик</a:t>
            </a:r>
            <a:r>
              <a:rPr lang="ru-RU" dirty="0" smtClean="0"/>
              <a:t> дети могут по точкам, которые есть на салфетке.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186980" y="2085827"/>
            <a:ext cx="5105189" cy="4047119"/>
          </a:xfrm>
        </p:spPr>
      </p:pic>
    </p:spTree>
    <p:extLst>
      <p:ext uri="{BB962C8B-B14F-4D97-AF65-F5344CB8AC3E}">
        <p14:creationId xmlns:p14="http://schemas.microsoft.com/office/powerpoint/2010/main" val="2824184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Этапы работы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2132855"/>
            <a:ext cx="3960440" cy="4536505"/>
          </a:xfrm>
        </p:spPr>
        <p:txBody>
          <a:bodyPr/>
          <a:lstStyle/>
          <a:p>
            <a:r>
              <a:rPr lang="ru-RU" dirty="0" smtClean="0"/>
              <a:t>Складываем салфетку пополам  и </a:t>
            </a:r>
            <a:r>
              <a:rPr lang="ru-RU" dirty="0"/>
              <a:t>раскрашенной стороной</a:t>
            </a:r>
            <a:r>
              <a:rPr lang="ru-RU" dirty="0" smtClean="0"/>
              <a:t> опускаем  в контейнер с водой.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114353" y="2302471"/>
            <a:ext cx="4813300" cy="3609975"/>
          </a:xfrm>
        </p:spPr>
      </p:pic>
    </p:spTree>
    <p:extLst>
      <p:ext uri="{BB962C8B-B14F-4D97-AF65-F5344CB8AC3E}">
        <p14:creationId xmlns:p14="http://schemas.microsoft.com/office/powerpoint/2010/main" val="318209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3929848" cy="4407408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Наблюдаем волшебство – «появление» Цветика-</a:t>
            </a:r>
            <a:r>
              <a:rPr lang="ru-RU" dirty="0" err="1" smtClean="0"/>
              <a:t>семицветика</a:t>
            </a:r>
            <a:r>
              <a:rPr lang="ru-RU" dirty="0" smtClean="0"/>
              <a:t>.</a:t>
            </a:r>
            <a:r>
              <a:rPr lang="ru-RU" dirty="0"/>
              <a:t/>
            </a:r>
            <a:br>
              <a:rPr lang="ru-RU" dirty="0"/>
            </a:b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Показываем этот опыт (волшебство)детям, а потом предлагаем им сделать его самостоятельно. </a:t>
            </a:r>
            <a:endParaRPr lang="ru-RU" dirty="0"/>
          </a:p>
          <a:p>
            <a:endParaRPr lang="ru-RU" dirty="0"/>
          </a:p>
        </p:txBody>
      </p:sp>
      <p:pic>
        <p:nvPicPr>
          <p:cNvPr id="11" name="Объект 10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321996" y="2166836"/>
            <a:ext cx="4542030" cy="3898007"/>
          </a:xfrm>
        </p:spPr>
      </p:pic>
    </p:spTree>
    <p:extLst>
      <p:ext uri="{BB962C8B-B14F-4D97-AF65-F5344CB8AC3E}">
        <p14:creationId xmlns:p14="http://schemas.microsoft.com/office/powerpoint/2010/main" val="3085015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644</TotalTime>
  <Words>176</Words>
  <Application>Microsoft Office PowerPoint</Application>
  <PresentationFormat>Экран (4:3)</PresentationFormat>
  <Paragraphs>28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Аптека</vt:lpstr>
      <vt:lpstr>ГБОУ Школа №2120 структурное подразделение №7  Познавательно-Исследовательская деятельность «Волшебство с Цветиком-семицветиком»  Воспитатели:  Ариткулова Д.В.,   Соколова Ю.Н. </vt:lpstr>
      <vt:lpstr>Цель                             </vt:lpstr>
      <vt:lpstr> Оборудование и материалы </vt:lpstr>
      <vt:lpstr>Этапы работы</vt:lpstr>
      <vt:lpstr>Этапы работы</vt:lpstr>
      <vt:lpstr>Этапы работы</vt:lpstr>
      <vt:lpstr>Этапы работы</vt:lpstr>
      <vt:lpstr>Этапы работы</vt:lpstr>
      <vt:lpstr>Результат</vt:lpstr>
      <vt:lpstr>Результат</vt:lpstr>
      <vt:lpstr>Итог познавательно-исследовательской деятельности 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Кудряшка</dc:creator>
  <cp:lastModifiedBy>Кудряшка</cp:lastModifiedBy>
  <cp:revision>21</cp:revision>
  <dcterms:created xsi:type="dcterms:W3CDTF">2019-05-31T10:39:46Z</dcterms:created>
  <dcterms:modified xsi:type="dcterms:W3CDTF">2020-03-21T19:42:47Z</dcterms:modified>
</cp:coreProperties>
</file>