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05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745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962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16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567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428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24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952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9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17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353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6273B-6BB4-405D-89AF-96E1F6CACB52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276A4-D184-4FB0-AD03-9D1559BA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805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83692"/>
            <a:ext cx="3949026" cy="567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679558"/>
            <a:ext cx="4032448" cy="568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512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62630"/>
            <a:ext cx="3960440" cy="604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58841"/>
            <a:ext cx="4032448" cy="6046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058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604" y="476671"/>
            <a:ext cx="3850363" cy="608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12515"/>
            <a:ext cx="4032448" cy="6149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047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436" y="548680"/>
            <a:ext cx="4001532" cy="601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48680"/>
            <a:ext cx="4075272" cy="602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4738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2020-04-04T08:46:33Z</dcterms:created>
  <dcterms:modified xsi:type="dcterms:W3CDTF">2020-04-04T11:54:18Z</dcterms:modified>
</cp:coreProperties>
</file>