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BB7703-2DA8-4263-9076-EF7189C47E58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D6C531-7FD4-4EA4-8A59-88F9E1CA7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Домашний компьютер в вышивк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4.infourok.ru/uploads/ex/07d7/0008ba66-0f1bf5d3/1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Машинная вышивка.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5148064" cy="5328592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latin typeface="Arial Black" pitchFamily="34" charset="0"/>
              </a:rPr>
              <a:t>Свободно-ходовая машинная вышивка выполняется на швейной машине после определенной её настройки (как для штопки). Ткань заправляется в пяльцы и вышивальщица двигает ими, создавая узор. 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>
                <a:latin typeface="Arial Black" pitchFamily="34" charset="0"/>
              </a:rPr>
              <a:t>Компьютерная вышивка — это вышивка, выполняемая специальными автоматическими вышивальными машинами, работа которых осуществляется по заданной дизайнером или конструктором программе</a:t>
            </a:r>
            <a:r>
              <a:rPr lang="ru-RU" dirty="0" smtClean="0">
                <a:latin typeface="Arial Black" pitchFamily="34" charset="0"/>
              </a:rPr>
              <a:t>.. </a:t>
            </a:r>
            <a:r>
              <a:rPr lang="ru-RU" dirty="0">
                <a:latin typeface="Arial Black" pitchFamily="34" charset="0"/>
              </a:rPr>
              <a:t>В современных условиях рисунок вышивки обычно формируется на компьютере, соединенном с вышивальным станком, который согласно командам может наносить единожды сформированный узор на подающуюся ткань. Узоры могут быть обработаны различными редакторами машинной вышивки и сохранены в файлах различных вышивальных форматов, например: FDR (</a:t>
            </a:r>
            <a:r>
              <a:rPr lang="ru-RU" dirty="0" err="1">
                <a:latin typeface="Arial Black" pitchFamily="34" charset="0"/>
              </a:rPr>
              <a:t>Barudan</a:t>
            </a:r>
            <a:r>
              <a:rPr lang="ru-RU" dirty="0">
                <a:latin typeface="Arial Black" pitchFamily="34" charset="0"/>
              </a:rPr>
              <a:t>), ART (</a:t>
            </a:r>
            <a:r>
              <a:rPr lang="ru-RU" dirty="0" err="1">
                <a:latin typeface="Arial Black" pitchFamily="34" charset="0"/>
              </a:rPr>
              <a:t>Bernina</a:t>
            </a:r>
            <a:r>
              <a:rPr lang="ru-RU" dirty="0">
                <a:latin typeface="Arial Black" pitchFamily="34" charset="0"/>
              </a:rPr>
              <a:t>), EMB, DST (Распространённый промышленный формат), PES (</a:t>
            </a:r>
            <a:r>
              <a:rPr lang="ru-RU" dirty="0" err="1">
                <a:latin typeface="Arial Black" pitchFamily="34" charset="0"/>
              </a:rPr>
              <a:t>Brother</a:t>
            </a:r>
            <a:r>
              <a:rPr lang="ru-RU" dirty="0">
                <a:latin typeface="Arial Black" pitchFamily="34" charset="0"/>
              </a:rPr>
              <a:t>), HUS (</a:t>
            </a:r>
            <a:r>
              <a:rPr lang="ru-RU" dirty="0" err="1">
                <a:latin typeface="Arial Black" pitchFamily="34" charset="0"/>
              </a:rPr>
              <a:t>Husquarna</a:t>
            </a:r>
            <a:r>
              <a:rPr lang="ru-RU" dirty="0">
                <a:latin typeface="Arial Black" pitchFamily="34" charset="0"/>
              </a:rPr>
              <a:t>), JEF (</a:t>
            </a:r>
            <a:r>
              <a:rPr lang="ru-RU" dirty="0" err="1">
                <a:latin typeface="Arial Black" pitchFamily="34" charset="0"/>
              </a:rPr>
              <a:t>Janome</a:t>
            </a:r>
            <a:r>
              <a:rPr lang="ru-RU" dirty="0">
                <a:latin typeface="Arial Black" pitchFamily="34" charset="0"/>
              </a:rPr>
              <a:t>), и т. д.</a:t>
            </a:r>
          </a:p>
        </p:txBody>
      </p:sp>
      <p:pic>
        <p:nvPicPr>
          <p:cNvPr id="8194" name="Picture 2" descr="https://myslide.ru/documents_3/df3cb09cf6166aecb3a75fcded4762c4/img1.jpg"/>
          <p:cNvPicPr>
            <a:picLocks noChangeAspect="1" noChangeArrowheads="1"/>
          </p:cNvPicPr>
          <p:nvPr/>
        </p:nvPicPr>
        <p:blipFill>
          <a:blip r:embed="rId2" cstate="print"/>
          <a:srcRect l="62369" t="34975" r="11171" b="29667"/>
          <a:stretch>
            <a:fillRect/>
          </a:stretch>
        </p:blipFill>
        <p:spPr bwMode="auto">
          <a:xfrm>
            <a:off x="5292081" y="2772308"/>
            <a:ext cx="3851920" cy="2888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машинной вышивки.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779368" cy="475515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 Black" pitchFamily="34" charset="0"/>
              </a:rPr>
              <a:t>До середины девятнадцатого века вышивку выполняли вручную. После изобретения станков с программным управлением вышивка выполнялась автоматом, в котором пяльцы перемещались по программе, заложенной в бумажных перфокартах в виде отверстий, расположенных в определённом порядке. Перфокарты применялись до семидесятых годов двадцатого столетия. После создания персональных </a:t>
            </a:r>
            <a:r>
              <a:rPr lang="ru-RU" sz="1600" dirty="0" err="1" smtClean="0">
                <a:latin typeface="Arial Black" pitchFamily="34" charset="0"/>
              </a:rPr>
              <a:t>компьютеровначали</a:t>
            </a:r>
            <a:r>
              <a:rPr lang="ru-RU" sz="1600" dirty="0" smtClean="0">
                <a:latin typeface="Arial Black" pitchFamily="34" charset="0"/>
              </a:rPr>
              <a:t> появляться редакторы компьютерной вышивки, например, WILCOM, TAJIMA, BARUDAN. Эти редакторы значительно упростили процесс программирования дизайнов, но использовались они только на больших производствах.  Редактор компьютерной вышивки в комплекте с </a:t>
            </a:r>
            <a:r>
              <a:rPr lang="ru-RU" sz="1600" dirty="0" err="1" smtClean="0">
                <a:latin typeface="Arial Black" pitchFamily="34" charset="0"/>
              </a:rPr>
              <a:t>насекателем</a:t>
            </a:r>
            <a:r>
              <a:rPr lang="ru-RU" sz="1600" dirty="0" smtClean="0">
                <a:latin typeface="Arial Black" pitchFamily="34" charset="0"/>
              </a:rPr>
              <a:t> лент был дорогим удовольствием. 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9218" name="Picture 2" descr="https://myslide.ru/documents_3/df3cb09cf6166aecb3a75fcded4762c4/img2.jpg"/>
          <p:cNvPicPr>
            <a:picLocks noChangeAspect="1" noChangeArrowheads="1"/>
          </p:cNvPicPr>
          <p:nvPr/>
        </p:nvPicPr>
        <p:blipFill>
          <a:blip r:embed="rId2" cstate="print"/>
          <a:srcRect l="56220" t="35358" r="11650" b="17498"/>
          <a:stretch>
            <a:fillRect/>
          </a:stretch>
        </p:blipFill>
        <p:spPr bwMode="auto">
          <a:xfrm>
            <a:off x="6156176" y="2708920"/>
            <a:ext cx="2843808" cy="2341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Изделия. Сложности нанесения машинной вышивки.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203304" cy="504319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Список изделий, которые современные производители украшают вышивкой, очень большой: футболки, платья, рубашки, куртки, толстовки, головные уборы (вязаные шапки, кепки), шарфы, сумки, одежда </a:t>
            </a:r>
            <a:r>
              <a:rPr lang="ru-RU" dirty="0" err="1" smtClean="0">
                <a:latin typeface="Arial Black" pitchFamily="34" charset="0"/>
              </a:rPr>
              <a:t>дляпромоакций</a:t>
            </a:r>
            <a:r>
              <a:rPr lang="ru-RU" dirty="0" smtClean="0">
                <a:latin typeface="Arial Black" pitchFamily="34" charset="0"/>
              </a:rPr>
              <a:t> и даже обувь. Безусловно, все эти изделия могут иметь не совсем удобную для выполнения вышивки форму, поэтому производители используют разнообразные приемы адаптации одежды и её частей. Любая вышивка требует свободного доступа с обеих сторон к рабочей зоне материала. Особую сложность представляет наличие швов, декоративных элементов, срезов и других сложных конструктивных участков непосредственно на рабочей зоне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6322" name="Picture 2" descr="https://myslide.ru/documents_3/df3cb09cf6166aecb3a75fcded4762c4/img3.jpg"/>
          <p:cNvPicPr>
            <a:picLocks noChangeAspect="1" noChangeArrowheads="1"/>
          </p:cNvPicPr>
          <p:nvPr/>
        </p:nvPicPr>
        <p:blipFill>
          <a:blip r:embed="rId2" cstate="print"/>
          <a:srcRect l="55754" t="35358" r="11171" b="27600"/>
          <a:stretch>
            <a:fillRect/>
          </a:stretch>
        </p:blipFill>
        <p:spPr bwMode="auto">
          <a:xfrm>
            <a:off x="5508104" y="3284984"/>
            <a:ext cx="3322187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машинной вышивки.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Сам процесс машинной вышивки с точки зрения технологии состоит из двух этапов, тесно связанных друг с другом и достаточно самостоятельных с точки зрения производственного процесса: конструкторского (создание программ для вышивальных машин) и технического (непосредственно изготовление вышивки). Сегодня существует множество производителей, специализирующихся только на одном направлении и имеющих развитую инфраструктурную систему. </a:t>
            </a:r>
            <a:r>
              <a:rPr lang="ru-RU" dirty="0" err="1" smtClean="0">
                <a:latin typeface="Arial Black" pitchFamily="34" charset="0"/>
              </a:rPr>
              <a:t>Панчеры</a:t>
            </a:r>
            <a:r>
              <a:rPr lang="ru-RU" dirty="0" smtClean="0">
                <a:latin typeface="Arial Black" pitchFamily="34" charset="0"/>
              </a:rPr>
              <a:t> — создатели программ для вышивальных машин Людей, создающих программы для автоматических машин, называют </a:t>
            </a:r>
            <a:r>
              <a:rPr lang="ru-RU" dirty="0" err="1" smtClean="0">
                <a:latin typeface="Arial Black" pitchFamily="34" charset="0"/>
              </a:rPr>
              <a:t>панчерами</a:t>
            </a:r>
            <a:r>
              <a:rPr lang="ru-RU" dirty="0" smtClean="0">
                <a:latin typeface="Arial Black" pitchFamily="34" charset="0"/>
              </a:rPr>
              <a:t>. Это название появилось от английского «</a:t>
            </a:r>
            <a:r>
              <a:rPr lang="ru-RU" dirty="0" err="1" smtClean="0">
                <a:latin typeface="Arial Black" pitchFamily="34" charset="0"/>
              </a:rPr>
              <a:t>puncher</a:t>
            </a:r>
            <a:r>
              <a:rPr lang="ru-RU" dirty="0" smtClean="0">
                <a:latin typeface="Arial Black" pitchFamily="34" charset="0"/>
              </a:rPr>
              <a:t>», что в переводе обозначает «перфоратор», «пробойник». Так сначала называли самых первых дизайнеров машинной вышивки, которые использовали перфокарты для задания машине рабочего алгоритма — они делали на них проколы, то есть перфорацию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вышивальных машин.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Все вышивальные машины можно разделить на две большие группы — профессиональные и бытовые, различаются они, соответственно, своими габаритами и возможностями эксплуатации. Профессиональные вышивальные машины На профессиональных вышивальных машинах устанавливается несколько головок и несколько игл (от 1 до 24), что позволяет одновременно отшивать несколько изделий, а также большого размера пяльцы. У таких машин высокая скорость работы, а их стоимость зависит от степени автоматизации и возможностей оборудования и может находиться в пределах от 3 до 100 тысяч долларов. </a:t>
            </a:r>
          </a:p>
          <a:p>
            <a:r>
              <a:rPr lang="ru-RU" dirty="0" smtClean="0">
                <a:latin typeface="Arial Black" pitchFamily="34" charset="0"/>
              </a:rPr>
              <a:t>Бытовые вышивальные машины Чаще всего бытовые швейные машины используются для работы в небольших ателье и в домашних условиях, так как имеют низкую производительность — одновременно можно работать только с одним образцом и необходимо постоянное присутствие человека, сменяющего нить. Монограммные вышивальные машины. 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передачи данных в вышивальную машину.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Arial Black" pitchFamily="34" charset="0"/>
              </a:rPr>
              <a:t>USB-устройства. Использование USB-устройств на сегодняшний день — это, пожалуй, самый удобный из всех вариантов передачи данных в вышивальную машину. Машина может распознавать данные не только на обычных </a:t>
            </a:r>
            <a:r>
              <a:rPr lang="ru-RU" dirty="0" err="1" smtClean="0">
                <a:latin typeface="Arial Black" pitchFamily="34" charset="0"/>
              </a:rPr>
              <a:t>флешках</a:t>
            </a:r>
            <a:r>
              <a:rPr lang="ru-RU" dirty="0" smtClean="0">
                <a:latin typeface="Arial Black" pitchFamily="34" charset="0"/>
              </a:rPr>
              <a:t>, но и CD-дисках и даже работать с устройствами для беспроводной связи с компьютером.</a:t>
            </a:r>
          </a:p>
          <a:p>
            <a:r>
              <a:rPr lang="ru-RU" dirty="0" smtClean="0">
                <a:latin typeface="Arial Black" pitchFamily="34" charset="0"/>
              </a:rPr>
              <a:t>Кроме того, некоторые машины могут работать с такими носителями, как PCMCIA или картами </a:t>
            </a:r>
            <a:r>
              <a:rPr lang="ru-RU" dirty="0" err="1" smtClean="0">
                <a:latin typeface="Arial Black" pitchFamily="34" charset="0"/>
              </a:rPr>
              <a:t>CompactFlash</a:t>
            </a:r>
            <a:r>
              <a:rPr lang="ru-RU" dirty="0" smtClean="0">
                <a:latin typeface="Arial Black" pitchFamily="34" charset="0"/>
              </a:rPr>
              <a:t>. Карты памяти собственного стандарта. В комплекте с такими машинами обычно идут соответствующие карты памяти, адаптеры и </a:t>
            </a:r>
            <a:r>
              <a:rPr lang="ru-RU" dirty="0" err="1" smtClean="0">
                <a:latin typeface="Arial Black" pitchFamily="34" charset="0"/>
              </a:rPr>
              <a:t>кардридеры</a:t>
            </a:r>
            <a:r>
              <a:rPr lang="ru-RU" dirty="0" smtClean="0">
                <a:latin typeface="Arial Black" pitchFamily="34" charset="0"/>
              </a:rPr>
              <a:t>. Этот способ неудобен в тех случаях, когда необходимые детали приходится искать отдельно, то есть когда оборудование не входит в заводскую комплектацию машины.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7346" name="Picture 2" descr="https://myslide.ru/documents_3/df3cb09cf6166aecb3a75fcded4762c4/img7.jpg"/>
          <p:cNvPicPr>
            <a:picLocks noChangeAspect="1" noChangeArrowheads="1"/>
          </p:cNvPicPr>
          <p:nvPr/>
        </p:nvPicPr>
        <p:blipFill>
          <a:blip r:embed="rId2" cstate="print"/>
          <a:srcRect l="3780" t="6735" r="3611" b="7395"/>
          <a:stretch>
            <a:fillRect/>
          </a:stretch>
        </p:blipFill>
        <p:spPr bwMode="auto">
          <a:xfrm>
            <a:off x="0" y="404664"/>
            <a:ext cx="914400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7d7/0008ba66-0f1bf5d3/1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119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Машинная вышивка.</vt:lpstr>
      <vt:lpstr>История машинной вышивки. </vt:lpstr>
      <vt:lpstr>Изделия. Сложности нанесения машинной вышивки.</vt:lpstr>
      <vt:lpstr>Технология машинной вышивки.</vt:lpstr>
      <vt:lpstr>Виды вышивальных машин. </vt:lpstr>
      <vt:lpstr>Способы передачи данных в вышивальную машину.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3</cp:revision>
  <dcterms:created xsi:type="dcterms:W3CDTF">2020-04-01T11:06:50Z</dcterms:created>
  <dcterms:modified xsi:type="dcterms:W3CDTF">2020-04-01T11:26:31Z</dcterms:modified>
</cp:coreProperties>
</file>