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8" r:id="rId2"/>
    <p:sldId id="256" r:id="rId3"/>
    <p:sldId id="282" r:id="rId4"/>
    <p:sldId id="257" r:id="rId5"/>
    <p:sldId id="262" r:id="rId6"/>
    <p:sldId id="261" r:id="rId7"/>
    <p:sldId id="259" r:id="rId8"/>
    <p:sldId id="276" r:id="rId9"/>
    <p:sldId id="266" r:id="rId10"/>
    <p:sldId id="28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8CA5D90-D90B-4B83-9FA6-E869F73F8C30}">
          <p14:sldIdLst>
            <p14:sldId id="288"/>
            <p14:sldId id="256"/>
            <p14:sldId id="282"/>
            <p14:sldId id="257"/>
            <p14:sldId id="262"/>
            <p14:sldId id="261"/>
            <p14:sldId id="259"/>
            <p14:sldId id="276"/>
            <p14:sldId id="266"/>
          </p14:sldIdLst>
        </p14:section>
        <p14:section name="Раздел без заголовка" id="{09D4F24F-A69C-4388-82E9-E79E3A07BFD1}">
          <p14:sldIdLst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44" autoAdjust="0"/>
    <p:restoredTop sz="93874" autoAdjust="0"/>
  </p:normalViewPr>
  <p:slideViewPr>
    <p:cSldViewPr snapToGrid="0">
      <p:cViewPr varScale="1">
        <p:scale>
          <a:sx n="105" d="100"/>
          <a:sy n="105" d="100"/>
        </p:scale>
        <p:origin x="12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D0788-117E-46CA-9CFB-A7FA9D45E4F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DA6EF-F31C-4D7E-8AAF-9095F12A78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96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47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0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4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986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56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9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1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5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94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8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BDC18-4488-4E7F-9CA2-1B5D8F5209D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4D8CC-3BD0-4843-8157-AD4BB9B6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7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3008" y="524099"/>
            <a:ext cx="9522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ВЗАИМООБУЧЕНИЕ МОСКОВСКИХ ШКОЛ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33688" y="999820"/>
            <a:ext cx="2770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ГБОУ Школа №854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808976" y="5044827"/>
            <a:ext cx="3054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9672" y="4398264"/>
            <a:ext cx="535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Хрусталева Любовь Леонидовна учитель-логопед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61488" y="1870737"/>
            <a:ext cx="638251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LLTimes New Roman"/>
                <a:cs typeface="Times New Roman" panose="02020603050405020304" pitchFamily="18" charset="0"/>
              </a:rPr>
              <a:t>Дистанционное обучение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LLTimes New Roman"/>
                <a:cs typeface="Times New Roman" panose="02020603050405020304" pitchFamily="18" charset="0"/>
              </a:rPr>
              <a:t>в </a:t>
            </a:r>
            <a:r>
              <a:rPr lang="ru-RU" sz="3200" dirty="0" smtClean="0">
                <a:solidFill>
                  <a:srgbClr val="002060"/>
                </a:solidFill>
                <a:latin typeface="LLTimes New Roman"/>
                <a:cs typeface="Times New Roman" panose="02020603050405020304" pitchFamily="18" charset="0"/>
              </a:rPr>
              <a:t>рамках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LLTimes New Roman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sz="2000" dirty="0">
                <a:solidFill>
                  <a:srgbClr val="002060"/>
                </a:solidFill>
              </a:rPr>
              <a:t>«Современные технологии проведения коррекционно-развивающего занятия в дистанционном режиме» </a:t>
            </a:r>
            <a:r>
              <a:rPr lang="ru-RU" sz="2000" dirty="0">
                <a:solidFill>
                  <a:srgbClr val="002060"/>
                </a:solidFill>
                <a:latin typeface="LLTimes New Roman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LL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7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  <a:t>Дистанционное обучение</a:t>
            </a:r>
            <a:b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  <a:t>в рамках</a:t>
            </a:r>
            <a:b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</a:rPr>
              <a:t> «Современные технологии проведения коррекционно-развивающего занятия в дистанционном режиме» </a:t>
            </a:r>
            <a: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  <a:t> </a:t>
            </a:r>
            <a:br>
              <a:rPr lang="ru-RU" sz="2800" dirty="0">
                <a:solidFill>
                  <a:srgbClr val="FF0000"/>
                </a:solidFill>
                <a:latin typeface="LLTimes New Roman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ds460.ru/files/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960" y="3303400"/>
            <a:ext cx="3249228" cy="324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vatars.mds.yandex.net/get-pdb/2186514/3fdb5006-9f31-4d46-8edc-03a3a3e8d303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98" y="323427"/>
            <a:ext cx="2290754" cy="141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isoedu.ru/upload/iblock/fb9/fb99cdd04f00b663ed4bb4270195d19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096" y="5384784"/>
            <a:ext cx="2105003" cy="117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7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3472" y="329184"/>
            <a:ext cx="594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Основные направления коррекционной работы: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25880" y="914400"/>
            <a:ext cx="7818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Коррекционная </a:t>
            </a:r>
            <a:r>
              <a:rPr lang="ru-RU" dirty="0"/>
              <a:t>помощь в овладении базовым содержанием обучения.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Развитие эмоционально-личностной сферы и коррекции ее недостатков.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Развитие познавательной деятельности и целенаправленное формирование высших психических функций.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Формирование произвольной регуляции деятельности и поведения.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Коррекция нарушений устной и письменной </a:t>
            </a:r>
            <a:r>
              <a:rPr lang="ru-RU" dirty="0" smtClean="0"/>
              <a:t>речи.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7" y="3187083"/>
            <a:ext cx="3501762" cy="26943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01" y="3187083"/>
            <a:ext cx="4236198" cy="26943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00" y="2884610"/>
            <a:ext cx="2071901" cy="299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7441" y="283464"/>
            <a:ext cx="6425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Актуальность дистанционного обучения в логопедии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3232" y="960121"/>
            <a:ext cx="8430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Дистанционное </a:t>
            </a:r>
            <a:r>
              <a:rPr lang="ru-RU" dirty="0"/>
              <a:t>обучение-является сегодня новой ступенью в образовательном процессе.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 качестве эффективного средства организации образования детей с ограниченными возможностями здоровья в течении последних пяти лет рассматриваются варианты развития дистанционной формы обучения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Применение информационно-коммуникативных технологий в сочетании с традиционными методами позволяет оптимизировать коррекционно-развивающий процесс, сделать его более результативным.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Использование в коррекционной работе дистанционного обучения повышает эффективность логопедической работы в целом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https://img2.freepng.ru/20180720/vrh/kisspng-laptop-computer-keyboard-headphones-stock-photogra-physical-education-5b522ba017aaf3.760590561532111776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08" y="3813142"/>
            <a:ext cx="4547942" cy="293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1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9a3/000512b2-d6b5d06d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4" y="84790"/>
            <a:ext cx="7641058" cy="573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ttelegraf.ru/files/file/24ae4ea3f82f0b45e78ad0479d69d0a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319" y="2039112"/>
            <a:ext cx="3467264" cy="225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63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6344" y="475488"/>
            <a:ext cx="6539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Онлайн-ресурсы</a:t>
            </a:r>
            <a:endParaRPr lang="ru-RU" sz="2800" dirty="0"/>
          </a:p>
        </p:txBody>
      </p:sp>
      <p:pic>
        <p:nvPicPr>
          <p:cNvPr id="4" name="Picture 2" descr="https://img-fotki.yandex.ru/get/4708/89635038.55f/0_6d33f_f8d5f130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7" y="1488268"/>
            <a:ext cx="2351589" cy="266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76" y="2006064"/>
            <a:ext cx="3810000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135" y="5020366"/>
            <a:ext cx="2571750" cy="1581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958" y="4377418"/>
            <a:ext cx="3056164" cy="22921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261" y="1233349"/>
            <a:ext cx="4152900" cy="19466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4282" y="3801599"/>
            <a:ext cx="3007179" cy="200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2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3.infourok.ru/uploads/ex/04f0/0000530f-215b7722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14" y="92356"/>
            <a:ext cx="8808997" cy="660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06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ogram-class.ru/images/blog/programming/first-programming-languag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76" y="214018"/>
            <a:ext cx="10328774" cy="634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7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s/doshkolnoe-obrazovanie/IKT-v-obrazovatelnom-protsesse-DOU/0043-043-Primenenie-kompjuternykh-tekhnolog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20" y="1"/>
            <a:ext cx="101652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84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134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LLTimes New Roman</vt:lpstr>
      <vt:lpstr>Times New Roman</vt:lpstr>
      <vt:lpstr>Тема Office</vt:lpstr>
      <vt:lpstr>Презентация PowerPoint</vt:lpstr>
      <vt:lpstr>Дистанционное обучение в рамках  «Современные технологии проведения коррекционно-развивающего занятия в дистанционном режиме»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F1</dc:creator>
  <cp:lastModifiedBy>User</cp:lastModifiedBy>
  <cp:revision>23</cp:revision>
  <dcterms:created xsi:type="dcterms:W3CDTF">2020-02-13T15:33:33Z</dcterms:created>
  <dcterms:modified xsi:type="dcterms:W3CDTF">2020-04-01T19:48:47Z</dcterms:modified>
</cp:coreProperties>
</file>