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84" r:id="rId3"/>
    <p:sldId id="283" r:id="rId4"/>
    <p:sldId id="285" r:id="rId5"/>
    <p:sldId id="287" r:id="rId6"/>
    <p:sldId id="288" r:id="rId7"/>
    <p:sldId id="289" r:id="rId8"/>
    <p:sldId id="290" r:id="rId9"/>
    <p:sldId id="291" r:id="rId10"/>
    <p:sldId id="293" r:id="rId11"/>
    <p:sldId id="294" r:id="rId12"/>
    <p:sldId id="295" r:id="rId13"/>
    <p:sldId id="296" r:id="rId14"/>
    <p:sldId id="298" r:id="rId15"/>
    <p:sldId id="297" r:id="rId16"/>
    <p:sldId id="300" r:id="rId17"/>
    <p:sldId id="301" r:id="rId1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325ADE-D458-4410-8FDC-E42BE8963CB8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A15D8F-46AE-4BC9-B094-B375AE7586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8964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https://b1.culture.ru/c/79408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0500"/>
            <a:ext cx="9144000" cy="6667500"/>
          </a:xfrm>
          <a:prstGeom prst="rect">
            <a:avLst/>
          </a:prstGeom>
          <a:noFill/>
        </p:spPr>
      </p:pic>
      <p:sp>
        <p:nvSpPr>
          <p:cNvPr id="5" name="Заголовок 1"/>
          <p:cNvSpPr>
            <a:spLocks noGrp="1"/>
          </p:cNvSpPr>
          <p:nvPr>
            <p:ph type="ctrTitle"/>
          </p:nvPr>
        </p:nvSpPr>
        <p:spPr>
          <a:xfrm>
            <a:off x="533400" y="2133600"/>
            <a:ext cx="7772400" cy="1470025"/>
          </a:xfrm>
        </p:spPr>
        <p:txBody>
          <a:bodyPr>
            <a:normAutofit/>
          </a:bodyPr>
          <a:lstStyle/>
          <a:p>
            <a:r>
              <a:rPr lang="en-US" sz="4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GOOD MORNING!</a:t>
            </a:r>
            <a:endParaRPr lang="ru-RU" sz="48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 living room</a:t>
            </a:r>
            <a:br>
              <a:rPr lang="en-US" dirty="0" smtClean="0"/>
            </a:br>
            <a:r>
              <a:rPr lang="en-US" dirty="0" smtClean="0"/>
              <a:t>[ˈ</a:t>
            </a:r>
            <a:r>
              <a:rPr lang="en-US" dirty="0" err="1"/>
              <a:t>lɪvɪŋ</a:t>
            </a:r>
            <a:r>
              <a:rPr lang="en-US" dirty="0"/>
              <a:t> </a:t>
            </a:r>
            <a:r>
              <a:rPr lang="en-US" dirty="0" err="1" smtClean="0"/>
              <a:t>ruːm</a:t>
            </a:r>
            <a:r>
              <a:rPr lang="en-US" dirty="0" smtClean="0"/>
              <a:t>]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100" name="Picture 4" descr="http://900igr.net/up/datai/236775/0014-078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109" y="1828800"/>
            <a:ext cx="8858958" cy="472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8462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 toilet</a:t>
            </a:r>
            <a:br>
              <a:rPr lang="en-US" dirty="0" smtClean="0"/>
            </a:br>
            <a:r>
              <a:rPr lang="en-US" dirty="0"/>
              <a:t> [ˈ</a:t>
            </a:r>
            <a:r>
              <a:rPr lang="en-US" dirty="0" err="1"/>
              <a:t>tɔɪlət</a:t>
            </a:r>
            <a:r>
              <a:rPr lang="en-US" dirty="0"/>
              <a:t>]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://2kubika.ru/wp-content/uploads/2018/01/room-vann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717964"/>
            <a:ext cx="4167673" cy="510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7865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 house</a:t>
            </a:r>
            <a:br>
              <a:rPr lang="en-US" dirty="0" smtClean="0"/>
            </a:br>
            <a:r>
              <a:rPr lang="en-US" dirty="0"/>
              <a:t> [</a:t>
            </a:r>
            <a:r>
              <a:rPr lang="en-US" dirty="0" err="1"/>
              <a:t>haʊs</a:t>
            </a:r>
            <a:r>
              <a:rPr lang="en-US" dirty="0"/>
              <a:t>]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://printonic.ru/uploads/images/2016/05/11/img_573336ffef6c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1731818"/>
            <a:ext cx="5126182" cy="5126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9777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99063337"/>
              </p:ext>
            </p:extLst>
          </p:nvPr>
        </p:nvGraphicFramePr>
        <p:xfrm>
          <a:off x="457200" y="457200"/>
          <a:ext cx="8229600" cy="594360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2743200"/>
                <a:gridCol w="2743200"/>
                <a:gridCol w="2743200"/>
              </a:tblGrid>
              <a:tr h="660400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002060"/>
                          </a:solidFill>
                        </a:rPr>
                        <a:t>Слово</a:t>
                      </a:r>
                      <a:endParaRPr lang="ru-RU" sz="3200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002060"/>
                          </a:solidFill>
                        </a:rPr>
                        <a:t>Транскрипция</a:t>
                      </a:r>
                      <a:r>
                        <a:rPr lang="ru-RU" sz="3200" baseline="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002060"/>
                          </a:solidFill>
                        </a:rPr>
                        <a:t> </a:t>
                      </a:r>
                      <a:endParaRPr lang="ru-RU" sz="3200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002060"/>
                          </a:solidFill>
                        </a:rPr>
                        <a:t>Перевод </a:t>
                      </a:r>
                      <a:endParaRPr lang="ru-RU" sz="3200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0400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armchair</a:t>
                      </a:r>
                      <a:endParaRPr lang="ru-RU" sz="3200" dirty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[ˈ</a:t>
                      </a:r>
                      <a:r>
                        <a:rPr lang="en-US" sz="3200" dirty="0" err="1" smtClean="0"/>
                        <a:t>ɑːm.tʃeə</a:t>
                      </a:r>
                      <a:r>
                        <a:rPr lang="en-US" sz="3200" dirty="0" smtClean="0"/>
                        <a:t>]</a:t>
                      </a:r>
                      <a:endParaRPr lang="ru-RU" sz="3200" dirty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кресло</a:t>
                      </a:r>
                      <a:endParaRPr lang="ru-RU" sz="3200" dirty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0400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bathroom</a:t>
                      </a:r>
                      <a:endParaRPr lang="ru-RU" sz="3200" dirty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[ˈ</a:t>
                      </a:r>
                      <a:r>
                        <a:rPr lang="en-US" sz="3200" dirty="0" err="1" smtClean="0"/>
                        <a:t>bɑ</a:t>
                      </a:r>
                      <a:r>
                        <a:rPr lang="en-US" sz="3200" dirty="0" smtClean="0"/>
                        <a:t>ː</a:t>
                      </a:r>
                      <a:r>
                        <a:rPr lang="el-GR" sz="3200" dirty="0" smtClean="0"/>
                        <a:t>θ</a:t>
                      </a:r>
                      <a:r>
                        <a:rPr lang="en-US" sz="3200" dirty="0" err="1" smtClean="0"/>
                        <a:t>ruːm</a:t>
                      </a:r>
                      <a:r>
                        <a:rPr lang="en-US" sz="3200" dirty="0" smtClean="0"/>
                        <a:t>]</a:t>
                      </a:r>
                      <a:endParaRPr lang="ru-RU" sz="3200" dirty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n>
                            <a:noFill/>
                          </a:ln>
                        </a:rPr>
                        <a:t>ванная</a:t>
                      </a:r>
                      <a:endParaRPr lang="ru-RU" sz="3200" dirty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0400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bedroom</a:t>
                      </a:r>
                      <a:endParaRPr lang="ru-RU" sz="3200" dirty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[ˈ</a:t>
                      </a:r>
                      <a:r>
                        <a:rPr lang="en-US" sz="3200" dirty="0" err="1" smtClean="0"/>
                        <a:t>bedruːm</a:t>
                      </a:r>
                      <a:r>
                        <a:rPr lang="en-US" sz="3200" dirty="0" smtClean="0"/>
                        <a:t>]</a:t>
                      </a:r>
                      <a:endParaRPr lang="ru-RU" sz="3200" dirty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спальня</a:t>
                      </a:r>
                      <a:endParaRPr lang="ru-RU" sz="3200" dirty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0400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flat</a:t>
                      </a:r>
                      <a:endParaRPr lang="ru-RU" sz="3200" dirty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[</a:t>
                      </a:r>
                      <a:r>
                        <a:rPr lang="en-US" sz="3200" dirty="0" err="1" smtClean="0"/>
                        <a:t>flæt</a:t>
                      </a:r>
                      <a:r>
                        <a:rPr lang="en-US" sz="3200" dirty="0" smtClean="0"/>
                        <a:t>]</a:t>
                      </a:r>
                      <a:endParaRPr lang="ru-RU" sz="3200" dirty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квартира</a:t>
                      </a:r>
                      <a:endParaRPr lang="ru-RU" sz="3200" dirty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0400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kitchen</a:t>
                      </a:r>
                      <a:endParaRPr lang="ru-RU" sz="3200" dirty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[ˈ</a:t>
                      </a:r>
                      <a:r>
                        <a:rPr lang="en-US" sz="3200" dirty="0" err="1" smtClean="0"/>
                        <a:t>kɪtʃɪn</a:t>
                      </a:r>
                      <a:r>
                        <a:rPr lang="en-US" sz="3200" dirty="0" smtClean="0"/>
                        <a:t>] </a:t>
                      </a:r>
                      <a:endParaRPr lang="ru-RU" sz="3200" dirty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кухня</a:t>
                      </a:r>
                      <a:endParaRPr lang="ru-RU" sz="3200" dirty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0400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living room</a:t>
                      </a:r>
                      <a:endParaRPr lang="ru-RU" sz="3200" dirty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[ˈ</a:t>
                      </a:r>
                      <a:r>
                        <a:rPr lang="en-US" sz="3200" dirty="0" err="1" smtClean="0"/>
                        <a:t>lɪvɪŋ</a:t>
                      </a:r>
                      <a:r>
                        <a:rPr lang="en-US" sz="3200" dirty="0" smtClean="0"/>
                        <a:t> </a:t>
                      </a:r>
                      <a:r>
                        <a:rPr lang="en-US" sz="3200" dirty="0" err="1" smtClean="0"/>
                        <a:t>ruːm</a:t>
                      </a:r>
                      <a:r>
                        <a:rPr lang="en-US" sz="3200" dirty="0" smtClean="0"/>
                        <a:t>]</a:t>
                      </a:r>
                      <a:endParaRPr lang="ru-RU" sz="3200" dirty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гостиная</a:t>
                      </a:r>
                      <a:endParaRPr lang="ru-RU" sz="3200" dirty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0400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toilet</a:t>
                      </a:r>
                      <a:endParaRPr lang="ru-RU" sz="3200" dirty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 [ˈ</a:t>
                      </a:r>
                      <a:r>
                        <a:rPr lang="en-US" sz="3200" dirty="0" err="1" smtClean="0"/>
                        <a:t>tɔɪlət</a:t>
                      </a:r>
                      <a:r>
                        <a:rPr lang="en-US" sz="3200" dirty="0" smtClean="0"/>
                        <a:t>]</a:t>
                      </a:r>
                      <a:endParaRPr lang="ru-RU" sz="3200" dirty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туалет</a:t>
                      </a:r>
                      <a:endParaRPr lang="ru-RU" sz="3200" b="0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0400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house</a:t>
                      </a:r>
                      <a:endParaRPr lang="ru-RU" sz="3200" dirty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dirty="0" smtClean="0"/>
                        <a:t>[</a:t>
                      </a:r>
                      <a:r>
                        <a:rPr lang="en-US" sz="3200" dirty="0" err="1" smtClean="0"/>
                        <a:t>haʊs</a:t>
                      </a:r>
                      <a:r>
                        <a:rPr lang="en-US" sz="3200" dirty="0" smtClean="0"/>
                        <a:t>]</a:t>
                      </a:r>
                      <a:endParaRPr lang="ru-RU" sz="3200" dirty="0" smtClean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dirty="0" smtClean="0"/>
                        <a:t>дом</a:t>
                      </a:r>
                      <a:endParaRPr lang="ru-RU" sz="3200" dirty="0" smtClean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43543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4343400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Есть, находится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8194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6000" dirty="0" smtClean="0"/>
              <a:t>There is…</a:t>
            </a:r>
          </a:p>
          <a:p>
            <a:pPr marL="0" indent="0" algn="ctr">
              <a:buNone/>
            </a:pPr>
            <a:r>
              <a:rPr lang="en-US" sz="6000" dirty="0" smtClean="0"/>
              <a:t>There are…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2694708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>
                <a:solidFill>
                  <a:srgbClr val="FF0000"/>
                </a:solidFill>
              </a:rPr>
              <a:t>There is </a:t>
            </a:r>
            <a:r>
              <a:rPr lang="en-US" sz="3600" dirty="0"/>
              <a:t>one table in the room. </a:t>
            </a:r>
            <a:endParaRPr lang="ru-RU" sz="3600" dirty="0" smtClean="0"/>
          </a:p>
          <a:p>
            <a:pPr marL="0" indent="0">
              <a:buNone/>
            </a:pPr>
            <a:r>
              <a:rPr lang="en-US" sz="3600" dirty="0" smtClean="0">
                <a:solidFill>
                  <a:srgbClr val="FF0000"/>
                </a:solidFill>
              </a:rPr>
              <a:t>There </a:t>
            </a:r>
            <a:r>
              <a:rPr lang="en-US" sz="3600" dirty="0">
                <a:solidFill>
                  <a:srgbClr val="FF0000"/>
                </a:solidFill>
              </a:rPr>
              <a:t>are </a:t>
            </a:r>
            <a:r>
              <a:rPr lang="en-US" sz="3600" dirty="0"/>
              <a:t>two armchairs in the room</a:t>
            </a:r>
            <a:r>
              <a:rPr lang="ru-RU" sz="3600" dirty="0"/>
              <a:t>. </a:t>
            </a:r>
          </a:p>
        </p:txBody>
      </p:sp>
      <p:pic>
        <p:nvPicPr>
          <p:cNvPr id="7170" name="Picture 2" descr="C:\Users\Ya\Desktop\_23-214760394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618"/>
          <a:stretch/>
        </p:blipFill>
        <p:spPr bwMode="auto">
          <a:xfrm>
            <a:off x="1828800" y="1777568"/>
            <a:ext cx="5397502" cy="5094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5763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33400"/>
            <a:ext cx="8534400" cy="55927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400" dirty="0" smtClean="0"/>
              <a:t>There … a toilet in the flat.</a:t>
            </a:r>
            <a:br>
              <a:rPr lang="en-US" sz="4400" dirty="0" smtClean="0"/>
            </a:br>
            <a:endParaRPr lang="en-US" sz="4400" dirty="0" smtClean="0"/>
          </a:p>
          <a:p>
            <a:pPr marL="0" indent="0">
              <a:buNone/>
            </a:pPr>
            <a:r>
              <a:rPr lang="en-US" sz="4400" dirty="0" smtClean="0"/>
              <a:t>There … five armchairs in the room.</a:t>
            </a:r>
            <a:br>
              <a:rPr lang="en-US" sz="4400" dirty="0" smtClean="0"/>
            </a:br>
            <a:endParaRPr lang="en-US" sz="4400" dirty="0" smtClean="0"/>
          </a:p>
          <a:p>
            <a:pPr marL="0" indent="0">
              <a:buNone/>
            </a:pPr>
            <a:r>
              <a:rPr lang="en-US" sz="4400" dirty="0" smtClean="0"/>
              <a:t>There … an armchair in the room.</a:t>
            </a:r>
            <a:br>
              <a:rPr lang="en-US" sz="4400" dirty="0" smtClean="0"/>
            </a:br>
            <a:endParaRPr lang="ru-RU" sz="4400" dirty="0" smtClean="0"/>
          </a:p>
          <a:p>
            <a:pPr marL="0" indent="0">
              <a:buNone/>
            </a:pPr>
            <a:r>
              <a:rPr lang="en-US" sz="4400" dirty="0" smtClean="0"/>
              <a:t>There … two cats in the living room.</a:t>
            </a:r>
          </a:p>
          <a:p>
            <a:pPr marL="0" indent="0">
              <a:buNone/>
            </a:pPr>
            <a:endParaRPr lang="en-US" sz="4400" dirty="0" smtClean="0"/>
          </a:p>
          <a:p>
            <a:pPr marL="0" indent="0">
              <a:buNone/>
            </a:pPr>
            <a:endParaRPr lang="ru-RU" sz="4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904999" y="3429000"/>
            <a:ext cx="50206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dirty="0">
                <a:solidFill>
                  <a:srgbClr val="FF0000"/>
                </a:solidFill>
              </a:rPr>
              <a:t>is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04999" y="457200"/>
            <a:ext cx="50206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dirty="0">
                <a:solidFill>
                  <a:srgbClr val="FF0000"/>
                </a:solidFill>
              </a:rPr>
              <a:t>is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27225" y="1981200"/>
            <a:ext cx="85760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are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27225" y="4876800"/>
            <a:ext cx="85760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are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191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There is</a:t>
            </a:r>
            <a:r>
              <a:rPr lang="ru-RU" dirty="0" smtClean="0"/>
              <a:t>/</a:t>
            </a:r>
            <a:r>
              <a:rPr lang="en-US" dirty="0" smtClean="0"/>
              <a:t>are…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Ya\Desktop\Дом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371600"/>
            <a:ext cx="8325227" cy="563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8573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</a:rPr>
              <a:t>[l]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95400" y="1066799"/>
            <a:ext cx="66294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/>
              <a:t>Let’s</a:t>
            </a:r>
            <a:r>
              <a:rPr lang="en-US" sz="4000" dirty="0"/>
              <a:t> go to my house.</a:t>
            </a:r>
            <a:br>
              <a:rPr lang="en-US" sz="4000" dirty="0"/>
            </a:br>
            <a:r>
              <a:rPr lang="en-US" sz="4000" dirty="0"/>
              <a:t>Let’s go today.</a:t>
            </a:r>
            <a:br>
              <a:rPr lang="en-US" sz="4000" dirty="0"/>
            </a:br>
            <a:r>
              <a:rPr lang="en-US" sz="4000" dirty="0"/>
              <a:t>I </a:t>
            </a:r>
            <a:r>
              <a:rPr lang="en-US" sz="4000" b="1" dirty="0"/>
              <a:t>will</a:t>
            </a:r>
            <a:r>
              <a:rPr lang="en-US" sz="4000" dirty="0"/>
              <a:t> show you </a:t>
            </a:r>
            <a:r>
              <a:rPr lang="en-US" sz="4000" b="1" dirty="0"/>
              <a:t>all</a:t>
            </a:r>
            <a:r>
              <a:rPr lang="en-US" sz="4000" dirty="0"/>
              <a:t> the rooms</a:t>
            </a:r>
            <a:br>
              <a:rPr lang="en-US" sz="4000" dirty="0"/>
            </a:br>
            <a:r>
              <a:rPr lang="en-US" sz="4000" dirty="0"/>
              <a:t>Where we work and </a:t>
            </a:r>
            <a:r>
              <a:rPr lang="en-US" sz="4000" b="1" dirty="0"/>
              <a:t>play</a:t>
            </a:r>
            <a:r>
              <a:rPr lang="en-US" sz="4000" dirty="0"/>
              <a:t>.</a:t>
            </a:r>
            <a:endParaRPr lang="ru-RU" sz="4000" dirty="0"/>
          </a:p>
        </p:txBody>
      </p:sp>
      <p:pic>
        <p:nvPicPr>
          <p:cNvPr id="2050" name="Picture 2" descr="http://printonic.ru/uploads/images/2016/05/11/img_573336ffef6c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3581400"/>
            <a:ext cx="3429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324600" y="5342064"/>
            <a:ext cx="26607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/>
              <a:t>Let’s - </a:t>
            </a:r>
            <a:r>
              <a:rPr lang="ru-RU" sz="3200" dirty="0" smtClean="0"/>
              <a:t>давайте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850473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57800" y="274638"/>
            <a:ext cx="3733800" cy="5668962"/>
          </a:xfrm>
        </p:spPr>
        <p:txBody>
          <a:bodyPr>
            <a:normAutofit/>
          </a:bodyPr>
          <a:lstStyle/>
          <a:p>
            <a:r>
              <a:rPr lang="en-US" sz="6600" b="1" dirty="0" smtClean="0">
                <a:solidFill>
                  <a:schemeClr val="accent2"/>
                </a:solidFill>
              </a:rPr>
              <a:t>Hello! </a:t>
            </a:r>
            <a:br>
              <a:rPr lang="en-US" sz="6600" b="1" dirty="0" smtClean="0">
                <a:solidFill>
                  <a:schemeClr val="accent2"/>
                </a:solidFill>
              </a:rPr>
            </a:br>
            <a:r>
              <a:rPr lang="en-US" sz="6600" b="1" dirty="0" smtClean="0">
                <a:solidFill>
                  <a:schemeClr val="accent2"/>
                </a:solidFill>
              </a:rPr>
              <a:t>I’m Nick!</a:t>
            </a:r>
            <a:endParaRPr lang="ru-RU" sz="6600" b="1" dirty="0">
              <a:solidFill>
                <a:schemeClr val="accent2"/>
              </a:solidFill>
            </a:endParaRPr>
          </a:p>
        </p:txBody>
      </p:sp>
      <p:pic>
        <p:nvPicPr>
          <p:cNvPr id="1026" name="Picture 2" descr="C:\Users\Ya\Desktop\alien_PNG6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97536"/>
            <a:ext cx="2915451" cy="6760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486400" y="5455484"/>
            <a:ext cx="335797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 smtClean="0">
                <a:latin typeface="+mj-lt"/>
                <a:cs typeface="Times New Roman" panose="02020603050405020304" pitchFamily="18" charset="0"/>
              </a:rPr>
              <a:t>Nick has got…</a:t>
            </a:r>
            <a:endParaRPr lang="ru-RU" sz="4400" dirty="0"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3177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>
                <a:solidFill>
                  <a:schemeClr val="accent2"/>
                </a:solidFill>
              </a:rPr>
              <a:t>There is no place like </a:t>
            </a:r>
            <a:r>
              <a:rPr lang="en-US" b="1" i="1" dirty="0" smtClean="0">
                <a:solidFill>
                  <a:schemeClr val="accent2"/>
                </a:solidFill>
              </a:rPr>
              <a:t>home</a:t>
            </a:r>
            <a:endParaRPr lang="ru-RU" b="1" i="1" dirty="0">
              <a:solidFill>
                <a:schemeClr val="accent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 smtClean="0"/>
              <a:t>Нет места лучше дома</a:t>
            </a:r>
            <a:endParaRPr lang="ru-RU" sz="4000" dirty="0"/>
          </a:p>
        </p:txBody>
      </p:sp>
      <p:pic>
        <p:nvPicPr>
          <p:cNvPr id="4098" name="Picture 2" descr="https://avatars.mds.yandex.net/get-pdb/1380368/01070cb5-6951-4922-8427-aec48bf7e795/s1200?webp=fals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2501582"/>
            <a:ext cx="4601849" cy="4356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8502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87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an armchair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/>
              <a:t>[</a:t>
            </a:r>
            <a:r>
              <a:rPr lang="en-US" dirty="0"/>
              <a:t>ˈ</a:t>
            </a:r>
            <a:r>
              <a:rPr lang="en-US" dirty="0" err="1" smtClean="0"/>
              <a:t>ɑːm.tʃeə</a:t>
            </a:r>
            <a:r>
              <a:rPr lang="en-US" dirty="0" smtClean="0"/>
              <a:t>]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-US" i="1" dirty="0" smtClean="0"/>
              <a:t> </a:t>
            </a:r>
            <a:endParaRPr lang="ru-RU" dirty="0"/>
          </a:p>
        </p:txBody>
      </p:sp>
      <p:pic>
        <p:nvPicPr>
          <p:cNvPr id="5122" name="Picture 2" descr="https://cdn.pixabay.com/photo/2017/01/30/23/59/armchairs-2022418_128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1981200"/>
            <a:ext cx="4495800" cy="4415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0929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 bathroom</a:t>
            </a:r>
            <a:br>
              <a:rPr lang="en-US" dirty="0" smtClean="0"/>
            </a:br>
            <a:r>
              <a:rPr lang="en-US" dirty="0" smtClean="0"/>
              <a:t>[ˈ</a:t>
            </a:r>
            <a:r>
              <a:rPr lang="en-US" dirty="0" err="1"/>
              <a:t>bɑ</a:t>
            </a:r>
            <a:r>
              <a:rPr lang="en-US" dirty="0"/>
              <a:t>ː</a:t>
            </a:r>
            <a:r>
              <a:rPr lang="el-GR" dirty="0"/>
              <a:t>θ</a:t>
            </a:r>
            <a:r>
              <a:rPr lang="en-US" dirty="0" err="1" smtClean="0"/>
              <a:t>ruːm</a:t>
            </a:r>
            <a:r>
              <a:rPr lang="en-US" dirty="0" smtClean="0"/>
              <a:t>]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8" name="Picture 4" descr="http://www.freesovet.ru/Publ/razvivajushhie_igry_4_goda-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704108"/>
            <a:ext cx="4724400" cy="4899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0462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/>
              <a:t>a bedroom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-US" dirty="0"/>
              <a:t> [ˈ</a:t>
            </a:r>
            <a:r>
              <a:rPr lang="en-US" dirty="0" err="1"/>
              <a:t>bedruːm</a:t>
            </a:r>
            <a:r>
              <a:rPr lang="en-US" dirty="0" smtClean="0"/>
              <a:t>]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premiumbpthemes.com/images/clipart-bed-jpeg-1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676400"/>
            <a:ext cx="6197598" cy="464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7049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 flat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-US" dirty="0"/>
              <a:t>[</a:t>
            </a:r>
            <a:r>
              <a:rPr lang="en-US" dirty="0" err="1"/>
              <a:t>flæt</a:t>
            </a:r>
            <a:r>
              <a:rPr lang="en-US" dirty="0" smtClean="0"/>
              <a:t>]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2057400" cy="914400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5126181" y="180109"/>
            <a:ext cx="2944091" cy="9144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latinLnBrk="0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latinLnBrk="0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latinLnBrk="0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latinLnBrk="0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latinLnBrk="0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latinLnBrk="0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latinLnBrk="0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latinLnBrk="0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latinLnBrk="0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4000" dirty="0" smtClean="0"/>
              <a:t>- квартира</a:t>
            </a:r>
            <a:endParaRPr lang="ru-RU" sz="4000" dirty="0"/>
          </a:p>
        </p:txBody>
      </p:sp>
      <p:pic>
        <p:nvPicPr>
          <p:cNvPr id="1026" name="Picture 2" descr="https://homemyhome.ru/wp-content/uploads/2017/09/%E2%84%96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2170690"/>
            <a:ext cx="6667500" cy="4152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7790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k</a:t>
            </a:r>
            <a:r>
              <a:rPr lang="en-US" dirty="0" smtClean="0"/>
              <a:t>itchen</a:t>
            </a:r>
            <a:r>
              <a:rPr lang="ru-RU" i="1" dirty="0" smtClean="0"/>
              <a:t/>
            </a:r>
            <a:br>
              <a:rPr lang="ru-RU" i="1" dirty="0" smtClean="0"/>
            </a:br>
            <a:r>
              <a:rPr lang="en-US" dirty="0"/>
              <a:t>[ˈ</a:t>
            </a:r>
            <a:r>
              <a:rPr lang="en-US" dirty="0" err="1"/>
              <a:t>kɪtʃɪn</a:t>
            </a:r>
            <a:r>
              <a:rPr lang="en-US" dirty="0"/>
              <a:t>] 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://printonic.ru/uploads/images/2016/05/11/img_573336b58335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676400"/>
            <a:ext cx="6543790" cy="4913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8050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</TotalTime>
  <Words>138</Words>
  <Application>Microsoft Office PowerPoint</Application>
  <PresentationFormat>Экран (4:3)</PresentationFormat>
  <Paragraphs>58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Office Theme</vt:lpstr>
      <vt:lpstr>GOOD MORNING!</vt:lpstr>
      <vt:lpstr>[l]</vt:lpstr>
      <vt:lpstr>Hello!  I’m Nick!</vt:lpstr>
      <vt:lpstr>There is no place like home</vt:lpstr>
      <vt:lpstr>an armchair [ˈɑːm.tʃeə]  </vt:lpstr>
      <vt:lpstr>a bathroom [ˈbɑːθruːm]</vt:lpstr>
      <vt:lpstr> a bedroom  [ˈbedruːm] </vt:lpstr>
      <vt:lpstr>a flat [flæt]</vt:lpstr>
      <vt:lpstr>kitchen [ˈkɪtʃɪn] </vt:lpstr>
      <vt:lpstr>a living room [ˈlɪvɪŋ ruːm]</vt:lpstr>
      <vt:lpstr>a toilet  [ˈtɔɪlət]</vt:lpstr>
      <vt:lpstr>a house  [haʊs]</vt:lpstr>
      <vt:lpstr>Презентация PowerPoint</vt:lpstr>
      <vt:lpstr>Есть, находится</vt:lpstr>
      <vt:lpstr>Презентация PowerPoint</vt:lpstr>
      <vt:lpstr>Презентация PowerPoint</vt:lpstr>
      <vt:lpstr>There is/are…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GOOD MORNING!</dc:title>
  <dc:creator>111</dc:creator>
  <cp:lastModifiedBy>Пользователь Windows</cp:lastModifiedBy>
  <cp:revision>51</cp:revision>
  <dcterms:created xsi:type="dcterms:W3CDTF">2019-02-10T07:20:38Z</dcterms:created>
  <dcterms:modified xsi:type="dcterms:W3CDTF">2020-04-04T13:03:26Z</dcterms:modified>
</cp:coreProperties>
</file>