
<file path=[Content_Types].xml><?xml version="1.0" encoding="utf-8"?>
<Types xmlns="http://schemas.openxmlformats.org/package/2006/content-types">
  <Default Extension="png" ContentType="image/png"/>
  <Default Extension="jpeg" ContentType="image/jpeg"/>
  <Default Extension="m4a" ContentType="audio/mp4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8" r:id="rId2"/>
    <p:sldId id="259" r:id="rId3"/>
    <p:sldId id="256" r:id="rId4"/>
    <p:sldId id="257" r:id="rId5"/>
    <p:sldId id="260" r:id="rId6"/>
    <p:sldId id="261" r:id="rId7"/>
    <p:sldId id="263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91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3717B8-A08B-4888-A627-9C0C51C5DE8D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A2F5CA-A37A-4CF1-A079-C8AA2E9AF7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0606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CE25D-C25E-46B1-AABA-E15714E116C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9454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4EF9F-EAD5-46D2-85B2-9DE58F6BFF80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6AB60-8FB8-495F-AC19-F92FBF070F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08341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4EF9F-EAD5-46D2-85B2-9DE58F6BFF80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6AB60-8FB8-495F-AC19-F92FBF070F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710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4EF9F-EAD5-46D2-85B2-9DE58F6BFF80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6AB60-8FB8-495F-AC19-F92FBF070F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6203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4EF9F-EAD5-46D2-85B2-9DE58F6BFF80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6AB60-8FB8-495F-AC19-F92FBF070F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4EF9F-EAD5-46D2-85B2-9DE58F6BFF80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6AB60-8FB8-495F-AC19-F92FBF070F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046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4EF9F-EAD5-46D2-85B2-9DE58F6BFF80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6AB60-8FB8-495F-AC19-F92FBF070F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482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4EF9F-EAD5-46D2-85B2-9DE58F6BFF80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6AB60-8FB8-495F-AC19-F92FBF070F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646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4EF9F-EAD5-46D2-85B2-9DE58F6BFF80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6AB60-8FB8-495F-AC19-F92FBF070F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8327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4EF9F-EAD5-46D2-85B2-9DE58F6BFF80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6AB60-8FB8-495F-AC19-F92FBF070F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4860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4EF9F-EAD5-46D2-85B2-9DE58F6BFF80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6AB60-8FB8-495F-AC19-F92FBF070F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7897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4EF9F-EAD5-46D2-85B2-9DE58F6BFF80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6AB60-8FB8-495F-AC19-F92FBF070F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4977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74EF9F-EAD5-46D2-85B2-9DE58F6BFF80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96AB60-8FB8-495F-AC19-F92FBF070F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9730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media1.m4a"/><Relationship Id="rId2" Type="http://schemas.microsoft.com/office/2007/relationships/media" Target="../media/media1.m4a"/><Relationship Id="rId1" Type="http://schemas.openxmlformats.org/officeDocument/2006/relationships/tags" Target="../tags/tag2.xml"/><Relationship Id="rId5" Type="http://schemas.openxmlformats.org/officeDocument/2006/relationships/image" Target="../media/image3.png"/><Relationship Id="rId4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86000" y="4823455"/>
            <a:ext cx="83961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800" b="1" dirty="0" smtClean="0">
                <a:solidFill>
                  <a:srgbClr val="002060"/>
                </a:solidFill>
              </a:rPr>
              <a:t>Начинаем урок математики.</a:t>
            </a:r>
            <a:endParaRPr lang="ru-RU" sz="5400" b="1" dirty="0" smtClean="0">
              <a:solidFill>
                <a:srgbClr val="002060"/>
              </a:solidFill>
            </a:endParaRPr>
          </a:p>
        </p:txBody>
      </p:sp>
      <p:pic>
        <p:nvPicPr>
          <p:cNvPr id="1028" name="Picture 4" descr="https://ds04.infourok.ru/uploads/ex/096e/0008f695-2de29c47/1/640/img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933"/>
          <a:stretch/>
        </p:blipFill>
        <p:spPr bwMode="auto">
          <a:xfrm>
            <a:off x="220663" y="246150"/>
            <a:ext cx="6096000" cy="3706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9478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79172" y="1134493"/>
            <a:ext cx="58698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i="1" dirty="0" smtClean="0"/>
              <a:t>6 </a:t>
            </a:r>
            <a:r>
              <a:rPr lang="ru-RU" sz="3600" i="1" dirty="0" smtClean="0"/>
              <a:t>апреля.</a:t>
            </a:r>
          </a:p>
          <a:p>
            <a:pPr algn="ctr"/>
            <a:r>
              <a:rPr lang="ru-RU" sz="3600" i="1" dirty="0" smtClean="0"/>
              <a:t>Домашняя работа.</a:t>
            </a:r>
            <a:endParaRPr lang="ru-RU" sz="36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390830" y="298987"/>
            <a:ext cx="110465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dirty="0" smtClean="0">
                <a:solidFill>
                  <a:srgbClr val="002060"/>
                </a:solidFill>
              </a:rPr>
              <a:t>1. В тетради запиши дату и наименование работы. 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4070" y="2523997"/>
            <a:ext cx="1104654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dirty="0" smtClean="0">
                <a:solidFill>
                  <a:srgbClr val="002060"/>
                </a:solidFill>
              </a:rPr>
              <a:t>2. Минутка </a:t>
            </a:r>
            <a:r>
              <a:rPr lang="ru-RU" sz="3600" dirty="0" smtClean="0">
                <a:solidFill>
                  <a:srgbClr val="002060"/>
                </a:solidFill>
              </a:rPr>
              <a:t>чистописания</a:t>
            </a:r>
            <a:r>
              <a:rPr lang="ru-RU" sz="3600" dirty="0" smtClean="0">
                <a:solidFill>
                  <a:srgbClr val="002060"/>
                </a:solidFill>
              </a:rPr>
              <a:t>. Вспомни, как правильно записать цифры </a:t>
            </a:r>
            <a:r>
              <a:rPr lang="ru-RU" sz="3600" i="1" dirty="0" smtClean="0">
                <a:solidFill>
                  <a:srgbClr val="002060"/>
                </a:solidFill>
              </a:rPr>
              <a:t>2</a:t>
            </a:r>
            <a:r>
              <a:rPr lang="ru-RU" sz="3600" dirty="0" smtClean="0">
                <a:solidFill>
                  <a:srgbClr val="002060"/>
                </a:solidFill>
              </a:rPr>
              <a:t> и </a:t>
            </a:r>
            <a:r>
              <a:rPr lang="ru-RU" sz="3600" i="1" dirty="0" smtClean="0">
                <a:solidFill>
                  <a:srgbClr val="002060"/>
                </a:solidFill>
              </a:rPr>
              <a:t>1 </a:t>
            </a:r>
            <a:r>
              <a:rPr lang="ru-RU" sz="3600" dirty="0" smtClean="0">
                <a:solidFill>
                  <a:srgbClr val="002060"/>
                </a:solidFill>
              </a:rPr>
              <a:t>и запиши их на следующей рабочей строке.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2050" name="Picture 2" descr="https://ds05.infourok.ru/uploads/ex/05be/00032685-4253375c/img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08" t="25362" r="6615" b="20163"/>
          <a:stretch/>
        </p:blipFill>
        <p:spPr bwMode="auto">
          <a:xfrm>
            <a:off x="3944560" y="4467498"/>
            <a:ext cx="3939082" cy="2027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3170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96645" y="688105"/>
            <a:ext cx="61151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Тема: «Вспоминаем пройденное»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7535" y="2323234"/>
            <a:ext cx="115184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3. Открой учебник на странице 83 и найди № 16.   </a:t>
            </a:r>
            <a:r>
              <a:rPr lang="ru-RU" sz="2800" dirty="0" smtClean="0">
                <a:solidFill>
                  <a:srgbClr val="002060"/>
                </a:solidFill>
              </a:rPr>
              <a:t>Прочитай задание. </a:t>
            </a:r>
          </a:p>
          <a:p>
            <a:r>
              <a:rPr lang="ru-RU" sz="2800" dirty="0">
                <a:solidFill>
                  <a:srgbClr val="002060"/>
                </a:solidFill>
              </a:rPr>
              <a:t> </a:t>
            </a:r>
            <a:r>
              <a:rPr lang="ru-RU" sz="2800" dirty="0" smtClean="0">
                <a:solidFill>
                  <a:srgbClr val="002060"/>
                </a:solidFill>
              </a:rPr>
              <a:t>Перейди к следующему слайду и п</a:t>
            </a:r>
            <a:r>
              <a:rPr lang="ru-RU" sz="2800" dirty="0" smtClean="0">
                <a:solidFill>
                  <a:srgbClr val="002060"/>
                </a:solidFill>
              </a:rPr>
              <a:t>рослушай объяснение.   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70992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7330"/>
    </mc:Choice>
    <mc:Fallback xmlns="">
      <p:transition spd="slow" advTm="67330"/>
    </mc:Fallback>
  </mc:AlternateContent>
  <p:timing>
    <p:tnLst>
      <p:par>
        <p:cTn id="1" dur="indefinite" restart="never" nodeType="tmRoot"/>
      </p:par>
    </p:tnLst>
  </p:timing>
  <p:extLst mod="1">
    <p:ext uri="{E180D4A7-C9FB-4DFB-919C-405C955672EB}">
      <p14:showEvtLst xmlns:p14="http://schemas.microsoft.com/office/powerpoint/2010/main">
        <p14:playEvt time="4269" objId="10"/>
        <p14:pauseEvt time="64378" objId="10"/>
        <p14:seekEvt time="64378" objId="10" seek="60069"/>
        <p14:resumeEvt time="64578" objId="10"/>
        <p14:stopEvt time="65981" objId="10"/>
      </p14:showEvtLst>
    </p:ext>
  </p:extLs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70904" y="3132988"/>
            <a:ext cx="619913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002060"/>
                </a:solidFill>
              </a:rPr>
              <a:t>6 ∙ 4</a:t>
            </a:r>
            <a:r>
              <a:rPr lang="ru-RU" sz="9600" dirty="0" smtClean="0">
                <a:solidFill>
                  <a:srgbClr val="002060"/>
                </a:solidFill>
              </a:rPr>
              <a:t> </a:t>
            </a:r>
            <a:r>
              <a:rPr lang="ru-RU" sz="9600" dirty="0" smtClean="0"/>
              <a:t>= </a:t>
            </a:r>
            <a:r>
              <a:rPr lang="ru-RU" sz="9600" b="1" dirty="0" smtClean="0">
                <a:solidFill>
                  <a:srgbClr val="C00000"/>
                </a:solidFill>
              </a:rPr>
              <a:t>16   8</a:t>
            </a:r>
            <a:endParaRPr lang="ru-RU" sz="96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926470" y="3686986"/>
            <a:ext cx="471949" cy="501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7859317" y="3383711"/>
            <a:ext cx="60625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/>
              <a:t>+</a:t>
            </a:r>
            <a:endParaRPr lang="ru-RU" sz="6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009683" y="2671323"/>
            <a:ext cx="8867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24</a:t>
            </a:r>
            <a:endParaRPr lang="ru-RU" sz="5400" dirty="0"/>
          </a:p>
        </p:txBody>
      </p:sp>
      <p:pic>
        <p:nvPicPr>
          <p:cNvPr id="10" name="Голос 004_sd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484671" y="4702648"/>
            <a:ext cx="609600" cy="6096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981896" y="127666"/>
            <a:ext cx="61151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Тема: «Вспоминаем пройденное»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1224" y="774653"/>
            <a:ext cx="1151849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u="sng" dirty="0" smtClean="0"/>
              <a:t>Учебник </a:t>
            </a:r>
            <a:r>
              <a:rPr lang="ru-RU" sz="2800" u="sng" dirty="0" smtClean="0"/>
              <a:t>с. 83 № 16.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Запиши в рамках такие знаки арифметических действий, чтобы записи были верными.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1224" y="5876043"/>
            <a:ext cx="115184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Выполни задание в тетради.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42267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7330"/>
    </mc:Choice>
    <mc:Fallback xmlns="">
      <p:transition spd="slow" advTm="6733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37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6144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8" grpId="0"/>
      <p:bldP spid="9" grpId="0"/>
    </p:bldLst>
  </p:timing>
  <p:extLst mod="1">
    <p:ext uri="{E180D4A7-C9FB-4DFB-919C-405C955672EB}">
      <p14:showEvtLst xmlns:p14="http://schemas.microsoft.com/office/powerpoint/2010/main">
        <p14:playEvt time="4269" objId="10"/>
        <p14:pauseEvt time="64378" objId="10"/>
        <p14:seekEvt time="64378" objId="10" seek="60069"/>
        <p14:resumeEvt time="64578" objId="10"/>
        <p14:stopEvt time="65981" objId="10"/>
      </p14:showEvtLst>
    </p:ext>
  </p:extLs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96645" y="688105"/>
            <a:ext cx="61151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Тема: «Вспоминаем пройденное»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7535" y="2323234"/>
            <a:ext cx="1151849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</a:rPr>
              <a:t>4</a:t>
            </a:r>
            <a:r>
              <a:rPr lang="ru-RU" sz="2800" dirty="0" smtClean="0">
                <a:solidFill>
                  <a:srgbClr val="002060"/>
                </a:solidFill>
              </a:rPr>
              <a:t>. Страница 84, № 17.   </a:t>
            </a:r>
            <a:r>
              <a:rPr lang="ru-RU" sz="2800" dirty="0" smtClean="0">
                <a:solidFill>
                  <a:srgbClr val="002060"/>
                </a:solidFill>
              </a:rPr>
              <a:t>Прочитай задание. 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- </a:t>
            </a:r>
            <a:r>
              <a:rPr lang="ru-RU" sz="2800" dirty="0">
                <a:solidFill>
                  <a:srgbClr val="002060"/>
                </a:solidFill>
              </a:rPr>
              <a:t>Р</a:t>
            </a:r>
            <a:r>
              <a:rPr lang="ru-RU" sz="2800" dirty="0" smtClean="0">
                <a:solidFill>
                  <a:srgbClr val="002060"/>
                </a:solidFill>
              </a:rPr>
              <a:t>ассмотри фигуру.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- П</a:t>
            </a:r>
            <a:r>
              <a:rPr lang="ru-RU" sz="2800" dirty="0" smtClean="0">
                <a:solidFill>
                  <a:srgbClr val="002060"/>
                </a:solidFill>
              </a:rPr>
              <a:t>одумай, на какие части ее можно разделить. Найди разные способы.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- Вычисли площадь. Запиши.</a:t>
            </a:r>
            <a:endParaRPr lang="ru-RU" sz="2800" dirty="0" smtClean="0">
              <a:solidFill>
                <a:srgbClr val="00206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42730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7330"/>
    </mc:Choice>
    <mc:Fallback xmlns="">
      <p:transition spd="slow" advTm="67330"/>
    </mc:Fallback>
  </mc:AlternateContent>
  <p:timing>
    <p:tnLst>
      <p:par>
        <p:cTn id="1" dur="indefinite" restart="never" nodeType="tmRoot"/>
      </p:par>
    </p:tnLst>
  </p:timing>
  <p:extLst mod="1">
    <p:ext uri="{E180D4A7-C9FB-4DFB-919C-405C955672EB}">
      <p14:showEvtLst xmlns:p14="http://schemas.microsoft.com/office/powerpoint/2010/main">
        <p14:playEvt time="4269" objId="10"/>
        <p14:pauseEvt time="64378" objId="10"/>
        <p14:seekEvt time="64378" objId="10" seek="60069"/>
        <p14:resumeEvt time="64578" objId="10"/>
        <p14:stopEvt time="65981" objId="10"/>
      </p14:showEvtLst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37652" y="303032"/>
            <a:ext cx="61151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Тема: «Вспоминаем пройденное»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7535" y="4388008"/>
            <a:ext cx="115184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 6. </a:t>
            </a:r>
            <a:r>
              <a:rPr lang="ru-RU" sz="2800" dirty="0" smtClean="0">
                <a:solidFill>
                  <a:srgbClr val="002060"/>
                </a:solidFill>
              </a:rPr>
              <a:t>Выполни в тетради № 18 с. 84.    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Решение оформи как задачу. Запиши ответ.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37535" y="1038298"/>
            <a:ext cx="115184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5. Рассмотри рисунок. Какая часть фигуры закрашена.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37535" y="3244217"/>
            <a:ext cx="115184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Что больше: четверть или восьмая часть?  Половина или треть?</a:t>
            </a:r>
          </a:p>
        </p:txBody>
      </p:sp>
      <p:pic>
        <p:nvPicPr>
          <p:cNvPr id="3078" name="Picture 6" descr="https://ds05.infourok.ru/uploads/ex/0d29/000a32d0-c3bf61da/hello_html_7b767a9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4311" y="1687009"/>
            <a:ext cx="5457825" cy="135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37535" y="5656369"/>
            <a:ext cx="115184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 6. </a:t>
            </a:r>
            <a:r>
              <a:rPr lang="ru-RU" sz="2800" dirty="0" smtClean="0">
                <a:solidFill>
                  <a:srgbClr val="002060"/>
                </a:solidFill>
              </a:rPr>
              <a:t>№ 19 с. 84 – устно.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48468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7330"/>
    </mc:Choice>
    <mc:Fallback xmlns="">
      <p:transition spd="slow" advTm="67330"/>
    </mc:Fallback>
  </mc:AlternateContent>
  <p:timing>
    <p:tnLst>
      <p:par>
        <p:cTn id="1" dur="indefinite" restart="never" nodeType="tmRoot"/>
      </p:par>
    </p:tnLst>
  </p:timing>
  <p:extLst mod="1">
    <p:ext uri="{E180D4A7-C9FB-4DFB-919C-405C955672EB}">
      <p14:showEvtLst xmlns:p14="http://schemas.microsoft.com/office/powerpoint/2010/main">
        <p14:playEvt time="4269" objId="10"/>
        <p14:pauseEvt time="64378" objId="10"/>
        <p14:seekEvt time="64378" objId="10" seek="60069"/>
        <p14:resumeEvt time="64578" objId="10"/>
        <p14:stopEvt time="65981" objId="10"/>
      </p14:showEvtLst>
    </p:ext>
  </p:extLs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83658" y="5514081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</a:rPr>
              <a:t>Спасибо за урок!</a:t>
            </a:r>
            <a:endParaRPr lang="ru-RU" sz="3600" b="1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9935" y="442451"/>
            <a:ext cx="110170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dirty="0" smtClean="0">
                <a:solidFill>
                  <a:srgbClr val="002060"/>
                </a:solidFill>
              </a:rPr>
              <a:t>Оцени свою работу на уроке. На полях нарисуй смайлик.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3" name="Picture 2" descr="http://img0.joyreactor.cc/pics/comment/%D0%B3%D0%BE%D0%BB%D0%BE%D1%81%D0%BE%D0%B2%D0%B0%D0%BD%D0%B8%D0%B5-%D0%B7%D0%B0-%D0%BC%D0%B8%D1%81%D1%81-%D1%80%D0%B5%D0%B0%D0%BA%D1%82%D0%BE%D1%80-2019-%D0%BC%D0%B8%D1%81%D1%81-%D1%80%D0%B5%D0%B0%D0%BA%D1%82%D0%BE%D1%80-2019-%D0%9B%D0%B5%D0%B3%D0%B5%D0%BD%D0%B4%D1%8B-%D0%94%D0%B6%D0%BE%D1%8F-%D0%BB%D0%B8%D1%86%D0%B0-%D1%80%D0%B5%D0%B0%D0%BA%D1%82%D0%BE%D1%80%D0%B0-3365774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90"/>
          <a:stretch/>
        </p:blipFill>
        <p:spPr bwMode="auto">
          <a:xfrm>
            <a:off x="3867438" y="1318316"/>
            <a:ext cx="3993452" cy="3966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7860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7.9|19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7.9|19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7.9|19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7.9|19.4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227</Words>
  <Application>Microsoft Office PowerPoint</Application>
  <PresentationFormat>Широкоэкранный</PresentationFormat>
  <Paragraphs>29</Paragraphs>
  <Slides>7</Slides>
  <Notes>1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15</cp:revision>
  <dcterms:created xsi:type="dcterms:W3CDTF">2020-03-30T14:44:17Z</dcterms:created>
  <dcterms:modified xsi:type="dcterms:W3CDTF">2020-04-04T06:26:50Z</dcterms:modified>
</cp:coreProperties>
</file>