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82576247-DA43-4735-826E-2740EDC96B16}">
          <p14:sldIdLst>
            <p14:sldId id="256"/>
            <p14:sldId id="257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64" d="100"/>
          <a:sy n="64" d="100"/>
        </p:scale>
        <p:origin x="-10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D4847B8-7EB7-404B-99AD-918F68E18F0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5B5C65-3635-4D64-8D68-7E6AD05785AA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780928"/>
            <a:ext cx="6400800" cy="1752600"/>
          </a:xfrm>
        </p:spPr>
        <p:txBody>
          <a:bodyPr/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96752"/>
            <a:ext cx="8734870" cy="936104"/>
          </a:xfrm>
        </p:spPr>
        <p:txBody>
          <a:bodyPr>
            <a:normAutofit fontScale="90000"/>
          </a:bodyPr>
          <a:lstStyle/>
          <a:p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редняя школа № 16» города Смоленска</a:t>
            </a:r>
            <a:endParaRPr lang="ru-RU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967334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Цветочная клумба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1984" y="4725144"/>
            <a:ext cx="5238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Выполнили</a:t>
            </a:r>
            <a:r>
              <a:rPr lang="en-US" sz="2400" dirty="0" smtClean="0"/>
              <a:t>: </a:t>
            </a:r>
            <a:r>
              <a:rPr lang="ru-RU" sz="2400" dirty="0" smtClean="0"/>
              <a:t>учащиеся 4 классов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6121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Результатом работы остались довольны!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44" y="1527175"/>
            <a:ext cx="8128000" cy="4572000"/>
          </a:xfrm>
        </p:spPr>
      </p:pic>
    </p:spTree>
    <p:extLst>
      <p:ext uri="{BB962C8B-B14F-4D97-AF65-F5344CB8AC3E}">
        <p14:creationId xmlns:p14="http://schemas.microsoft.com/office/powerpoint/2010/main" val="344935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74063" y="1412776"/>
            <a:ext cx="8842248" cy="5229200"/>
          </a:xfrm>
        </p:spPr>
        <p:txBody>
          <a:bodyPr/>
          <a:lstStyle/>
          <a:p>
            <a:r>
              <a:rPr lang="ru-RU" sz="4400" dirty="0" smtClean="0"/>
              <a:t>Актуальность</a:t>
            </a:r>
          </a:p>
          <a:p>
            <a:r>
              <a:rPr lang="ru-RU" sz="4400" dirty="0" smtClean="0"/>
              <a:t>Цель и задачи</a:t>
            </a:r>
          </a:p>
          <a:p>
            <a:r>
              <a:rPr lang="ru-RU" sz="4400" dirty="0" smtClean="0"/>
              <a:t>Выполненные работы</a:t>
            </a:r>
          </a:p>
          <a:p>
            <a:r>
              <a:rPr lang="ru-RU" sz="4400" dirty="0" smtClean="0"/>
              <a:t>Наше мнение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Земля, где ты живешь особенная. Её нельзя не любить. А что, значит, любить свой родной </a:t>
            </a:r>
            <a:r>
              <a:rPr lang="ru-RU" dirty="0" smtClean="0"/>
              <a:t>город? </a:t>
            </a:r>
            <a:r>
              <a:rPr lang="ru-RU" dirty="0"/>
              <a:t>Любить – это, значит, делать </a:t>
            </a:r>
            <a:r>
              <a:rPr lang="ru-RU" dirty="0" smtClean="0"/>
              <a:t>его </a:t>
            </a:r>
            <a:r>
              <a:rPr lang="ru-RU" dirty="0"/>
              <a:t>красивее, </a:t>
            </a:r>
            <a:r>
              <a:rPr lang="ru-RU" dirty="0" smtClean="0"/>
              <a:t>лучше. Наша </a:t>
            </a:r>
            <a:r>
              <a:rPr lang="ru-RU" dirty="0"/>
              <a:t>школа и её территория это тоже часть города, хотя и незначительная. И мы хотим, чтобы она была лучше, </a:t>
            </a:r>
            <a:r>
              <a:rPr lang="ru-RU" dirty="0" smtClean="0"/>
              <a:t>красивее.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04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380312" y="6858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46323" y="188640"/>
            <a:ext cx="7772400" cy="17526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Цель</a:t>
            </a:r>
            <a:r>
              <a:rPr lang="en-US" sz="3200" dirty="0" smtClean="0"/>
              <a:t>:</a:t>
            </a:r>
            <a:r>
              <a:rPr lang="ru-RU" sz="3200" dirty="0" smtClean="0"/>
              <a:t> благоустройство клумбы у центрального входа в школу.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055" y="2339181"/>
            <a:ext cx="842493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400" dirty="0" smtClean="0"/>
              <a:t>Задачи</a:t>
            </a:r>
            <a:r>
              <a:rPr lang="en-US" sz="2400" dirty="0" smtClean="0"/>
              <a:t>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sz="2400" dirty="0" smtClean="0"/>
              <a:t>Изучить </a:t>
            </a:r>
            <a:r>
              <a:rPr lang="ru-RU" sz="2400" dirty="0"/>
              <a:t>литературу по созданию ландшафтного </a:t>
            </a:r>
            <a:r>
              <a:rPr lang="ru-RU" sz="2400" dirty="0" smtClean="0"/>
              <a:t>дизайна.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 smtClean="0"/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sz="2400" dirty="0" smtClean="0"/>
              <a:t>Подобрать </a:t>
            </a:r>
            <a:r>
              <a:rPr lang="ru-RU" sz="2400" dirty="0"/>
              <a:t>растения для оформления пришкольного </a:t>
            </a:r>
            <a:r>
              <a:rPr lang="ru-RU" sz="2400" dirty="0" smtClean="0"/>
              <a:t>участка.</a:t>
            </a: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sz="2400" dirty="0" smtClean="0"/>
              <a:t>Научиться ухаживать за растениями.</a:t>
            </a:r>
            <a:br>
              <a:rPr lang="ru-RU" sz="2400" dirty="0" smtClean="0"/>
            </a:br>
            <a:endParaRPr lang="ru-RU" sz="2400" dirty="0" smtClean="0"/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sz="2400" dirty="0" smtClean="0"/>
              <a:t>Разработать проект озеленения пришкольного участка.</a:t>
            </a: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339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Эскиз клумбы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556792"/>
            <a:ext cx="6624736" cy="4779490"/>
          </a:xfrm>
        </p:spPr>
      </p:pic>
    </p:spTree>
    <p:extLst>
      <p:ext uri="{BB962C8B-B14F-4D97-AF65-F5344CB8AC3E}">
        <p14:creationId xmlns:p14="http://schemas.microsoft.com/office/powerpoint/2010/main" val="208815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семян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44" y="1527175"/>
            <a:ext cx="8128000" cy="4572000"/>
          </a:xfrm>
        </p:spPr>
      </p:pic>
    </p:spTree>
    <p:extLst>
      <p:ext uri="{BB962C8B-B14F-4D97-AF65-F5344CB8AC3E}">
        <p14:creationId xmlns:p14="http://schemas.microsoft.com/office/powerpoint/2010/main" val="112968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Ухаживали за рассадой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44" y="1527175"/>
            <a:ext cx="8128000" cy="4572000"/>
          </a:xfrm>
        </p:spPr>
      </p:pic>
    </p:spTree>
    <p:extLst>
      <p:ext uri="{BB962C8B-B14F-4D97-AF65-F5344CB8AC3E}">
        <p14:creationId xmlns:p14="http://schemas.microsoft.com/office/powerpoint/2010/main" val="203965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Высадка рассады в грунт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44" y="1527175"/>
            <a:ext cx="8128000" cy="4572000"/>
          </a:xfrm>
        </p:spPr>
      </p:pic>
    </p:spTree>
    <p:extLst>
      <p:ext uri="{BB962C8B-B14F-4D97-AF65-F5344CB8AC3E}">
        <p14:creationId xmlns:p14="http://schemas.microsoft.com/office/powerpoint/2010/main" val="13844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Ухаживали за растениями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44" y="1527175"/>
            <a:ext cx="8128000" cy="4572000"/>
          </a:xfrm>
        </p:spPr>
      </p:pic>
    </p:spTree>
    <p:extLst>
      <p:ext uri="{BB962C8B-B14F-4D97-AF65-F5344CB8AC3E}">
        <p14:creationId xmlns:p14="http://schemas.microsoft.com/office/powerpoint/2010/main" val="239714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</TotalTime>
  <Words>119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Муниципальное бюджетное общеобразовательное учреждение «Средняя школа № 16» города Смоленска</vt:lpstr>
      <vt:lpstr>Содержание</vt:lpstr>
      <vt:lpstr>Актуальность</vt:lpstr>
      <vt:lpstr>Цель: благоустройство клумбы у центрального входа в школу.</vt:lpstr>
      <vt:lpstr>Эскиз клумбы</vt:lpstr>
      <vt:lpstr>Посадка семян</vt:lpstr>
      <vt:lpstr>Ухаживали за рассадой</vt:lpstr>
      <vt:lpstr>Высадка рассады в грунт</vt:lpstr>
      <vt:lpstr>Ухаживали за растениями</vt:lpstr>
      <vt:lpstr>Результатом работы остались довольны!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</dc:creator>
  <cp:lastModifiedBy>Ира</cp:lastModifiedBy>
  <cp:revision>7</cp:revision>
  <dcterms:created xsi:type="dcterms:W3CDTF">2016-12-22T19:56:31Z</dcterms:created>
  <dcterms:modified xsi:type="dcterms:W3CDTF">2020-04-04T07:54:34Z</dcterms:modified>
</cp:coreProperties>
</file>