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9" r:id="rId3"/>
    <p:sldId id="258" r:id="rId4"/>
    <p:sldId id="264" r:id="rId5"/>
    <p:sldId id="256" r:id="rId6"/>
    <p:sldId id="257" r:id="rId7"/>
    <p:sldId id="265" r:id="rId8"/>
    <p:sldId id="262" r:id="rId9"/>
    <p:sldId id="260" r:id="rId10"/>
    <p:sldId id="261" r:id="rId11"/>
    <p:sldId id="266" r:id="rId12"/>
    <p:sldId id="267" r:id="rId13"/>
    <p:sldId id="268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2570C-E9A8-4E2E-8308-9229BA0392B9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90590-F923-425F-975D-B16B2ABF0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ljubimyj-detskij.ru/zagadki/285-detyam-zagadki-pro-zhivotnykh-kotenok.html-&#1082;&#1086;&#1090;&#1077;&#1085;&#1086;&#1082;" TargetMode="External"/><Relationship Id="rId7" Type="http://schemas.openxmlformats.org/officeDocument/2006/relationships/hyperlink" Target="https://infourok.ru/issledovatelskiy-proekt-yolochka-zhivi-893321.html" TargetMode="External"/><Relationship Id="rId2" Type="http://schemas.openxmlformats.org/officeDocument/2006/relationships/hyperlink" Target="https://www.clipart.email/clipart/winter-scene-clipart-images-2159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rovmeste.ru/raznoe/sobaka-kartinki-detskie.html" TargetMode="External"/><Relationship Id="rId5" Type="http://schemas.openxmlformats.org/officeDocument/2006/relationships/hyperlink" Target="https://19007.maam.ru/maps/news/197524.html" TargetMode="External"/><Relationship Id="rId4" Type="http://schemas.openxmlformats.org/officeDocument/2006/relationships/hyperlink" Target="https://ru.depositphotos.com/vector-images/%D0%BB%D0%B8%D1%81%D1%8B-%D0%B2%D0%B5%D0%BA%D1%82%D0%BE%D1%80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"Знаменская СОШ"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    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младшей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«Кто спрятался за деревом?»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Абраменко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М.М.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старшей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2020 г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ван\Pictures\50893518_images_1236424388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779912" y="2519424"/>
            <a:ext cx="4536504" cy="35814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700808"/>
            <a:ext cx="36307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412776"/>
            <a:ext cx="3630718" cy="4525963"/>
          </a:xfrm>
        </p:spPr>
      </p:pic>
      <p:pic>
        <p:nvPicPr>
          <p:cNvPr id="5" name="Picture 2" descr="C:\Users\Вован\Pictures\50893518_images_123642438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55576" y="2708920"/>
            <a:ext cx="4536504" cy="3581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flipH="1">
            <a:off x="4932040" y="3140968"/>
            <a:ext cx="2028825" cy="2862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76056" y="1628800"/>
            <a:ext cx="3630718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700808"/>
            <a:ext cx="3630718" cy="452596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flipH="1">
            <a:off x="2239963" y="2924175"/>
            <a:ext cx="2028825" cy="286226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www.clipart.email/clipart/winter-scene-clipart-images-21591.html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-фон презентации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ljubimyj-detskij.ru/zagadki/285-detyam-zagadki-pro-zhivotnykh-kotenok.html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-котенок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https://ru.depositphotos.com/vector-images/%D0%BB%D0%B8%D1%81%D1%8B-%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D0%B2%D0%B5%D0%BA%D1%82%D0%BE%D1%80.html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–лиса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19007.maam.ru/maps/news/197524.html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-медведь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provmeste.ru/raznoe/sobaka-kartinki-detskie.html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- собака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7"/>
              </a:rPr>
              <a:t>infourok.ru/issledovatelskiy-proekt-yolochka-zhivi-893321.html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-елочка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339752" y="2852936"/>
            <a:ext cx="5219700" cy="2925762"/>
          </a:xfrm>
          <a:prstGeom prst="rect">
            <a:avLst/>
          </a:prstGeom>
          <a:scene3d>
            <a:camera prst="orthographicFront">
              <a:rot lat="0" lon="300000" rev="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72816"/>
            <a:ext cx="36274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844824"/>
            <a:ext cx="3630718" cy="452596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27584" y="2780928"/>
            <a:ext cx="2305050" cy="334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932040" y="3068960"/>
            <a:ext cx="4547334" cy="27917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772816"/>
            <a:ext cx="36307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72816"/>
            <a:ext cx="36274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99592" y="3140968"/>
            <a:ext cx="5016500" cy="3079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ван\Pictures\kot57648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55976" y="3140968"/>
            <a:ext cx="2214685" cy="31780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772816"/>
            <a:ext cx="36307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772816"/>
            <a:ext cx="3630718" cy="4525963"/>
          </a:xfrm>
        </p:spPr>
      </p:pic>
      <p:pic>
        <p:nvPicPr>
          <p:cNvPr id="2050" name="Picture 2" descr="C:\Users\Вован\Pictures\kot57648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41257" y="2924944"/>
            <a:ext cx="2107551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Вован\Pictures\Без названия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139952" y="3140968"/>
            <a:ext cx="2880320" cy="28803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628800"/>
            <a:ext cx="36307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700808"/>
            <a:ext cx="3630718" cy="4525963"/>
          </a:xfrm>
        </p:spPr>
      </p:pic>
      <p:pic>
        <p:nvPicPr>
          <p:cNvPr id="4098" name="Picture 2" descr="C:\Users\Вован\Pictures\Без названия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051720" y="3284984"/>
            <a:ext cx="2727747" cy="2727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39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Вован</dc:creator>
  <cp:lastModifiedBy>Вован</cp:lastModifiedBy>
  <cp:revision>10</cp:revision>
  <dcterms:created xsi:type="dcterms:W3CDTF">2020-03-09T12:52:32Z</dcterms:created>
  <dcterms:modified xsi:type="dcterms:W3CDTF">2020-03-22T05:18:46Z</dcterms:modified>
</cp:coreProperties>
</file>