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56" r:id="rId3"/>
    <p:sldId id="271" r:id="rId4"/>
    <p:sldId id="272" r:id="rId5"/>
    <p:sldId id="273" r:id="rId6"/>
    <p:sldId id="257" r:id="rId7"/>
    <p:sldId id="262" r:id="rId8"/>
    <p:sldId id="261" r:id="rId9"/>
    <p:sldId id="268" r:id="rId10"/>
    <p:sldId id="269" r:id="rId11"/>
    <p:sldId id="26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66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56A5A-2FEA-4FCC-866A-8E916061E28C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5356A-1C96-42D9-A125-E89B16C45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4A836-9152-45B0-833A-7BE36B325A7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3.gif"/><Relationship Id="rId7" Type="http://schemas.openxmlformats.org/officeDocument/2006/relationships/slide" Target="slide6.xml"/><Relationship Id="rId12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image" Target="../media/image6.gif"/><Relationship Id="rId5" Type="http://schemas.openxmlformats.org/officeDocument/2006/relationships/image" Target="../media/image5.jpeg"/><Relationship Id="rId10" Type="http://schemas.openxmlformats.org/officeDocument/2006/relationships/slide" Target="slide8.xml"/><Relationship Id="rId4" Type="http://schemas.openxmlformats.org/officeDocument/2006/relationships/image" Target="../media/image4.jpeg"/><Relationship Id="rId9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3934" y="2967335"/>
            <a:ext cx="83761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Урок-путешествие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esktop\Поиски Новой Земли\Б и Л.jpg_lar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4038600" cy="4006170"/>
          </a:xfrm>
          <a:prstGeom prst="rect">
            <a:avLst/>
          </a:prstGeom>
          <a:noFill/>
        </p:spPr>
      </p:pic>
      <p:pic>
        <p:nvPicPr>
          <p:cNvPr id="6" name="Содержимое 3" descr="475px-Captainjamescookportrait_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3940713" cy="3816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Несколько слов об уроке</a:t>
            </a:r>
          </a:p>
          <a:p>
            <a:pPr algn="ctr"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На уроке мне понравилось………..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Сегодня я узнал (а)………….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Мне было интересно……………….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Меня удивило, то что…………….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Я запомнил (а)………………………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Мне не понравилось………………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</a:rPr>
              <a:t>Работать в группе мне …………………..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Домашнее задание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Выбрать один из 3-х заданий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1. Составить 2 вопроса по теме соседу по парте.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 Нарисовать рис. 45. на стр. 81. Корабль, на котором Джеймс Кук совершил свое первое кругосветное путешествие.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 стр. 83. «От теории к практике» задание 2 Подписать на контурной карте названия океанов, через которые проходили кругосветные плавания Дж.Кука.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Спасибо за урок!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Расшифруйте  цель путешествия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61643" y="2348880"/>
            <a:ext cx="68387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Наш девиз: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«Ум и сердце в путешествие возьми!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Каждой минутой дорожи!»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Поиски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59632" y="1484784"/>
          <a:ext cx="609600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ж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C00000"/>
                          </a:solidFill>
                        </a:rPr>
                        <a:t>й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31640" y="306896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З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03648" y="422108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п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988840"/>
            <a:ext cx="64807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Поиски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Южной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Земли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продолжаются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planetolog.ru/maps/world/Contur-World-Map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42493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Джеймс Кук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475px-Captainjamescookportrait_f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2529" y="530225"/>
            <a:ext cx="4777653" cy="462696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14T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357298"/>
            <a:ext cx="1165868" cy="857256"/>
          </a:xfrm>
          <a:prstGeom prst="rect">
            <a:avLst/>
          </a:prstGeom>
        </p:spPr>
      </p:pic>
      <p:pic>
        <p:nvPicPr>
          <p:cNvPr id="19" name="Рисунок 18" descr="diash-portret.jp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2643174" y="3929066"/>
            <a:ext cx="1455353" cy="166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1437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Великие географические открытия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Рисунок 7" descr="02_0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20000" contrast="40000"/>
          </a:blip>
          <a:srcRect l="464" t="43091" r="91918" b="39242"/>
          <a:stretch>
            <a:fillRect/>
          </a:stretch>
        </p:blipFill>
        <p:spPr>
          <a:xfrm>
            <a:off x="6572264" y="2964644"/>
            <a:ext cx="2286016" cy="3429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02_03.jpg">
            <a:hlinkClick r:id="rId6" action="ppaction://hlinksldjump" tooltip="Узнай о путешествии и открытиях Френсиса Дрейка.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10000" contrast="30000"/>
          </a:blip>
          <a:srcRect l="90924" t="58491" r="756" b="28062"/>
          <a:stretch>
            <a:fillRect/>
          </a:stretch>
        </p:blipFill>
        <p:spPr>
          <a:xfrm>
            <a:off x="410356" y="908720"/>
            <a:ext cx="185738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02_03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10000" contrast="30000"/>
          </a:blip>
          <a:srcRect l="91683" t="536" r="347" b="87142"/>
          <a:stretch>
            <a:fillRect/>
          </a:stretch>
        </p:blipFill>
        <p:spPr>
          <a:xfrm>
            <a:off x="357158" y="3786190"/>
            <a:ext cx="1785950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02_03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10000" contrast="30000"/>
          </a:blip>
          <a:srcRect l="90168" t="79793" r="756" b="6406"/>
          <a:stretch>
            <a:fillRect/>
          </a:stretch>
        </p:blipFill>
        <p:spPr>
          <a:xfrm>
            <a:off x="3428992" y="836712"/>
            <a:ext cx="1857388" cy="1779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02_03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10000" contrast="30000"/>
          </a:blip>
          <a:srcRect l="80337" t="1149" r="11629" b="86788"/>
          <a:stretch>
            <a:fillRect/>
          </a:stretch>
        </p:blipFill>
        <p:spPr>
          <a:xfrm>
            <a:off x="4786314" y="3698979"/>
            <a:ext cx="1928826" cy="1873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02_03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AECD6"/>
              </a:clrFrom>
              <a:clrTo>
                <a:srgbClr val="DAECD6">
                  <a:alpha val="0"/>
                </a:srgbClr>
              </a:clrTo>
            </a:clrChange>
            <a:lum bright="-10000" contrast="30000"/>
          </a:blip>
          <a:srcRect l="90272" t="18311" r="1364" b="68428"/>
          <a:stretch>
            <a:fillRect/>
          </a:stretch>
        </p:blipFill>
        <p:spPr>
          <a:xfrm>
            <a:off x="6072198" y="548680"/>
            <a:ext cx="1857388" cy="201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hlinkClick r:id="rId7" action="ppaction://hlinksldjump"/>
          </p:cNvPr>
          <p:cNvSpPr txBox="1"/>
          <p:nvPr/>
        </p:nvSpPr>
        <p:spPr>
          <a:xfrm>
            <a:off x="364531" y="2924944"/>
            <a:ext cx="1975221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Френсис Дрейк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" action="ppaction://noaction"/>
          </p:cNvPr>
          <p:cNvSpPr txBox="1"/>
          <p:nvPr/>
        </p:nvSpPr>
        <p:spPr>
          <a:xfrm>
            <a:off x="6000760" y="2852936"/>
            <a:ext cx="2310056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Фернан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Магеллан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>
            <a:hlinkClick r:id="rId8" action="ppaction://hlinksldjump"/>
          </p:cNvPr>
          <p:cNvSpPr txBox="1"/>
          <p:nvPr/>
        </p:nvSpPr>
        <p:spPr>
          <a:xfrm>
            <a:off x="3428992" y="2852936"/>
            <a:ext cx="1796774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Абель Тасман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>
            <a:hlinkClick r:id="rId9" action="ppaction://hlinksldjump"/>
          </p:cNvPr>
          <p:cNvSpPr txBox="1"/>
          <p:nvPr/>
        </p:nvSpPr>
        <p:spPr>
          <a:xfrm>
            <a:off x="214282" y="5572140"/>
            <a:ext cx="1827295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Васко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да Гама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hlinkClick r:id="rId10" action="ppaction://hlinksldjump"/>
          </p:cNvPr>
          <p:cNvSpPr txBox="1"/>
          <p:nvPr/>
        </p:nvSpPr>
        <p:spPr>
          <a:xfrm>
            <a:off x="4572000" y="5572140"/>
            <a:ext cx="2409121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Христофор Колумб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>
            <a:hlinkClick r:id="" action="ppaction://noaction"/>
          </p:cNvPr>
          <p:cNvSpPr txBox="1"/>
          <p:nvPr/>
        </p:nvSpPr>
        <p:spPr>
          <a:xfrm>
            <a:off x="2143108" y="5572140"/>
            <a:ext cx="2344873" cy="40011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Бартоломеу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Диаш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>
            <a:hlinkClick r:id="rId7" action="ppaction://hlinksldjump" tooltip="В начало плаката."/>
          </p:cNvPr>
          <p:cNvSpPr/>
          <p:nvPr/>
        </p:nvSpPr>
        <p:spPr>
          <a:xfrm>
            <a:off x="8358214" y="6072206"/>
            <a:ext cx="500066" cy="500066"/>
          </a:xfrm>
          <a:prstGeom prst="ellipse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CoolClips_wb026429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286776" y="214290"/>
            <a:ext cx="595793" cy="472852"/>
          </a:xfrm>
          <a:prstGeom prst="rect">
            <a:avLst/>
          </a:prstGeom>
        </p:spPr>
      </p:pic>
      <p:pic>
        <p:nvPicPr>
          <p:cNvPr id="22" name="Рисунок 21" descr="map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762000" cy="6705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Поиски Новой Земли\carave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9"/>
            <a:ext cx="3960440" cy="3096344"/>
          </a:xfrm>
          <a:prstGeom prst="rect">
            <a:avLst/>
          </a:prstGeom>
          <a:noFill/>
        </p:spPr>
      </p:pic>
      <p:pic>
        <p:nvPicPr>
          <p:cNvPr id="21507" name="Picture 3" descr="C:\Users\user\Desktop\Поиски Новой Земли\nin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457803"/>
            <a:ext cx="3672408" cy="2851517"/>
          </a:xfrm>
          <a:prstGeom prst="rect">
            <a:avLst/>
          </a:prstGeom>
          <a:noFill/>
        </p:spPr>
      </p:pic>
      <p:pic>
        <p:nvPicPr>
          <p:cNvPr id="21509" name="Picture 5" descr="C:\Users\user\Desktop\Поиски Новой Земли\50-let-pobedy-korabli-ledokoly-ledokol-5-12472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692696"/>
            <a:ext cx="403860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205</Words>
  <Application>Microsoft Office PowerPoint</Application>
  <PresentationFormat>Экран (4:3)</PresentationFormat>
  <Paragraphs>72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Расшифруйте  цель путешествия</vt:lpstr>
      <vt:lpstr>Наш девиз:</vt:lpstr>
      <vt:lpstr>Поиски</vt:lpstr>
      <vt:lpstr>Тема:</vt:lpstr>
      <vt:lpstr>Слайд 6</vt:lpstr>
      <vt:lpstr>Джеймс Кук </vt:lpstr>
      <vt:lpstr>Слайд 8</vt:lpstr>
      <vt:lpstr>Слайд 9</vt:lpstr>
      <vt:lpstr>Слайд 10</vt:lpstr>
      <vt:lpstr>Слайд 11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Расшифруйте  цель путешествия</dc:title>
  <dc:creator>user</dc:creator>
  <cp:lastModifiedBy>user</cp:lastModifiedBy>
  <cp:revision>6</cp:revision>
  <dcterms:created xsi:type="dcterms:W3CDTF">2020-01-23T14:48:48Z</dcterms:created>
  <dcterms:modified xsi:type="dcterms:W3CDTF">2020-01-24T01:05:58Z</dcterms:modified>
</cp:coreProperties>
</file>