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273" r:id="rId3"/>
    <p:sldId id="287" r:id="rId4"/>
    <p:sldId id="286" r:id="rId5"/>
    <p:sldId id="275" r:id="rId6"/>
    <p:sldId id="288" r:id="rId7"/>
    <p:sldId id="298" r:id="rId8"/>
    <p:sldId id="304" r:id="rId9"/>
    <p:sldId id="294" r:id="rId10"/>
    <p:sldId id="295" r:id="rId11"/>
    <p:sldId id="301" r:id="rId12"/>
    <p:sldId id="306" r:id="rId13"/>
    <p:sldId id="302" r:id="rId14"/>
    <p:sldId id="309" r:id="rId15"/>
    <p:sldId id="310" r:id="rId16"/>
    <p:sldId id="308" r:id="rId17"/>
    <p:sldId id="311" r:id="rId18"/>
    <p:sldId id="307" r:id="rId19"/>
    <p:sldId id="312" r:id="rId20"/>
    <p:sldId id="31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74C8A-A6AF-4A0A-93B3-41D7C158910D}" type="doc">
      <dgm:prSet loTypeId="urn:microsoft.com/office/officeart/2005/8/layout/radial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AAF27D6-B82F-48D8-8659-2C4B60D531DA}">
      <dgm:prSet phldrT="[Текст]"/>
      <dgm:spPr/>
      <dgm:t>
        <a:bodyPr/>
        <a:lstStyle/>
        <a:p>
          <a:r>
            <a:rPr lang="ru-RU" b="1" dirty="0" smtClean="0"/>
            <a:t>ПРОЕКТ</a:t>
          </a:r>
          <a:endParaRPr lang="ru-RU" b="1" dirty="0"/>
        </a:p>
      </dgm:t>
    </dgm:pt>
    <dgm:pt modelId="{5291EF97-4A4B-4269-910E-047E92C81F04}" type="parTrans" cxnId="{1750EBF7-BD23-4A7C-B260-40F1206B0BB4}">
      <dgm:prSet/>
      <dgm:spPr/>
      <dgm:t>
        <a:bodyPr/>
        <a:lstStyle/>
        <a:p>
          <a:endParaRPr lang="ru-RU"/>
        </a:p>
      </dgm:t>
    </dgm:pt>
    <dgm:pt modelId="{8350D496-00E6-4DCC-B556-296DCE576697}" type="sibTrans" cxnId="{1750EBF7-BD23-4A7C-B260-40F1206B0BB4}">
      <dgm:prSet/>
      <dgm:spPr/>
      <dgm:t>
        <a:bodyPr/>
        <a:lstStyle/>
        <a:p>
          <a:endParaRPr lang="ru-RU"/>
        </a:p>
      </dgm:t>
    </dgm:pt>
    <dgm:pt modelId="{A2546EF6-413F-4476-9137-013CA43A9975}">
      <dgm:prSet phldrT="[Текст]" custT="1"/>
      <dgm:spPr/>
      <dgm:t>
        <a:bodyPr/>
        <a:lstStyle/>
        <a:p>
          <a:r>
            <a:rPr lang="ru-RU" sz="1400" b="1" dirty="0" err="1" smtClean="0"/>
            <a:t>Ролево-игровой</a:t>
          </a:r>
          <a:endParaRPr lang="ru-RU" sz="1400" b="1" dirty="0" smtClean="0"/>
        </a:p>
      </dgm:t>
    </dgm:pt>
    <dgm:pt modelId="{18B46182-71EC-4F60-BF24-75A71D215643}" type="parTrans" cxnId="{8BFFDDCD-15B7-40FD-B379-B66D33655E78}">
      <dgm:prSet/>
      <dgm:spPr/>
      <dgm:t>
        <a:bodyPr/>
        <a:lstStyle/>
        <a:p>
          <a:endParaRPr lang="ru-RU"/>
        </a:p>
      </dgm:t>
    </dgm:pt>
    <dgm:pt modelId="{C621FB86-ABE8-4ADA-A03E-1CB821EC660C}" type="sibTrans" cxnId="{8BFFDDCD-15B7-40FD-B379-B66D33655E78}">
      <dgm:prSet/>
      <dgm:spPr/>
      <dgm:t>
        <a:bodyPr/>
        <a:lstStyle/>
        <a:p>
          <a:endParaRPr lang="ru-RU"/>
        </a:p>
      </dgm:t>
    </dgm:pt>
    <dgm:pt modelId="{5A578985-928D-4902-85E4-D2E46E7DD57F}">
      <dgm:prSet custT="1"/>
      <dgm:spPr/>
      <dgm:t>
        <a:bodyPr/>
        <a:lstStyle/>
        <a:p>
          <a:r>
            <a:rPr lang="ru-RU" sz="1400" b="1" dirty="0" smtClean="0"/>
            <a:t>Исследовательский проект  </a:t>
          </a:r>
          <a:endParaRPr lang="ru-RU" sz="1400" b="1" dirty="0"/>
        </a:p>
      </dgm:t>
    </dgm:pt>
    <dgm:pt modelId="{1CCDA53D-E256-469E-9D6C-B5907FF65B98}" type="parTrans" cxnId="{E377A58A-8826-4C4E-BC8D-09DAE74AE511}">
      <dgm:prSet/>
      <dgm:spPr/>
      <dgm:t>
        <a:bodyPr/>
        <a:lstStyle/>
        <a:p>
          <a:endParaRPr lang="ru-RU"/>
        </a:p>
      </dgm:t>
    </dgm:pt>
    <dgm:pt modelId="{99FCED93-2DA9-4F99-BE3D-E1D15ABEF1FE}" type="sibTrans" cxnId="{E377A58A-8826-4C4E-BC8D-09DAE74AE511}">
      <dgm:prSet/>
      <dgm:spPr/>
      <dgm:t>
        <a:bodyPr/>
        <a:lstStyle/>
        <a:p>
          <a:endParaRPr lang="ru-RU"/>
        </a:p>
      </dgm:t>
    </dgm:pt>
    <dgm:pt modelId="{C5073D86-68E2-4B7B-B9E0-43C8602AD783}">
      <dgm:prSet custT="1"/>
      <dgm:spPr/>
      <dgm:t>
        <a:bodyPr/>
        <a:lstStyle/>
        <a:p>
          <a:r>
            <a:rPr lang="ru-RU" sz="1400" b="1" dirty="0" smtClean="0"/>
            <a:t>Информационный   </a:t>
          </a:r>
          <a:endParaRPr lang="ru-RU" sz="1400" b="1" dirty="0"/>
        </a:p>
      </dgm:t>
    </dgm:pt>
    <dgm:pt modelId="{ED4BB67A-59C0-4F3B-9805-68C59F0A464D}" type="parTrans" cxnId="{19F5FFF4-C137-4F2B-8FEB-3B1209DD64A5}">
      <dgm:prSet/>
      <dgm:spPr/>
      <dgm:t>
        <a:bodyPr/>
        <a:lstStyle/>
        <a:p>
          <a:endParaRPr lang="ru-RU"/>
        </a:p>
      </dgm:t>
    </dgm:pt>
    <dgm:pt modelId="{6508BC89-D415-458E-A1D8-2CEBB90A24A2}" type="sibTrans" cxnId="{19F5FFF4-C137-4F2B-8FEB-3B1209DD64A5}">
      <dgm:prSet/>
      <dgm:spPr/>
      <dgm:t>
        <a:bodyPr/>
        <a:lstStyle/>
        <a:p>
          <a:endParaRPr lang="ru-RU"/>
        </a:p>
      </dgm:t>
    </dgm:pt>
    <dgm:pt modelId="{E43C5D7B-63D2-4FB4-AD74-E2D028D69F46}">
      <dgm:prSet custT="1"/>
      <dgm:spPr/>
      <dgm:t>
        <a:bodyPr/>
        <a:lstStyle/>
        <a:p>
          <a:r>
            <a:rPr lang="ru-RU" sz="1400" b="1" dirty="0" smtClean="0"/>
            <a:t>Творческий</a:t>
          </a:r>
          <a:endParaRPr lang="ru-RU" sz="1400" b="1" dirty="0"/>
        </a:p>
      </dgm:t>
    </dgm:pt>
    <dgm:pt modelId="{F5F40AD6-1963-4F39-8A99-EF42004BE8F8}" type="parTrans" cxnId="{46483548-03E2-48BD-B2B7-F5FFF863A12A}">
      <dgm:prSet/>
      <dgm:spPr/>
      <dgm:t>
        <a:bodyPr/>
        <a:lstStyle/>
        <a:p>
          <a:endParaRPr lang="ru-RU"/>
        </a:p>
      </dgm:t>
    </dgm:pt>
    <dgm:pt modelId="{3BAB778F-8B7F-421E-B815-0ADB2602A9B5}" type="sibTrans" cxnId="{46483548-03E2-48BD-B2B7-F5FFF863A12A}">
      <dgm:prSet/>
      <dgm:spPr/>
      <dgm:t>
        <a:bodyPr/>
        <a:lstStyle/>
        <a:p>
          <a:endParaRPr lang="ru-RU"/>
        </a:p>
      </dgm:t>
    </dgm:pt>
    <dgm:pt modelId="{608FC226-0EFF-47C7-AD0D-0941A57D443B}">
      <dgm:prSet/>
      <dgm:spPr/>
      <dgm:t>
        <a:bodyPr/>
        <a:lstStyle/>
        <a:p>
          <a:endParaRPr lang="ru-RU"/>
        </a:p>
      </dgm:t>
    </dgm:pt>
    <dgm:pt modelId="{9458D0B2-8EDD-4D45-9D17-A9238BEBBD37}" type="parTrans" cxnId="{07ED87CA-29E2-4EB2-9B55-2C00763A3CBF}">
      <dgm:prSet/>
      <dgm:spPr/>
      <dgm:t>
        <a:bodyPr/>
        <a:lstStyle/>
        <a:p>
          <a:endParaRPr lang="ru-RU"/>
        </a:p>
      </dgm:t>
    </dgm:pt>
    <dgm:pt modelId="{6B41FAB5-F9A0-4423-A62C-2E5FBD56D72C}" type="sibTrans" cxnId="{07ED87CA-29E2-4EB2-9B55-2C00763A3CBF}">
      <dgm:prSet/>
      <dgm:spPr/>
      <dgm:t>
        <a:bodyPr/>
        <a:lstStyle/>
        <a:p>
          <a:endParaRPr lang="ru-RU"/>
        </a:p>
      </dgm:t>
    </dgm:pt>
    <dgm:pt modelId="{E6619E86-9799-47BB-86F5-518505BA1494}" type="pres">
      <dgm:prSet presAssocID="{CDC74C8A-A6AF-4A0A-93B3-41D7C15891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D5366E-C852-49A6-8BC4-7A1EDA19C8F6}" type="pres">
      <dgm:prSet presAssocID="{1AAF27D6-B82F-48D8-8659-2C4B60D531DA}" presName="centerShape" presStyleLbl="node0" presStyleIdx="0" presStyleCnt="1"/>
      <dgm:spPr/>
      <dgm:t>
        <a:bodyPr/>
        <a:lstStyle/>
        <a:p>
          <a:endParaRPr lang="ru-RU"/>
        </a:p>
      </dgm:t>
    </dgm:pt>
    <dgm:pt modelId="{A17FA791-9626-47A1-9B90-FC61EB2AF5C6}" type="pres">
      <dgm:prSet presAssocID="{A2546EF6-413F-4476-9137-013CA43A9975}" presName="node" presStyleLbl="node1" presStyleIdx="0" presStyleCnt="4" custScaleX="168791" custRadScaleRad="99538" custRadScaleInc="-18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6D748-1B3D-4119-A481-085085A2FDA0}" type="pres">
      <dgm:prSet presAssocID="{A2546EF6-413F-4476-9137-013CA43A9975}" presName="dummy" presStyleCnt="0"/>
      <dgm:spPr/>
    </dgm:pt>
    <dgm:pt modelId="{10B64E0D-D9A2-4262-BD2F-4984E1B70A39}" type="pres">
      <dgm:prSet presAssocID="{C621FB86-ABE8-4ADA-A03E-1CB821EC660C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33E6C13-F320-472E-89B3-34F0FDA84085}" type="pres">
      <dgm:prSet presAssocID="{5A578985-928D-4902-85E4-D2E46E7DD57F}" presName="node" presStyleLbl="node1" presStyleIdx="1" presStyleCnt="4" custScaleX="135870" custScaleY="118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48952-64D9-4493-8F01-5E0101E3D321}" type="pres">
      <dgm:prSet presAssocID="{5A578985-928D-4902-85E4-D2E46E7DD57F}" presName="dummy" presStyleCnt="0"/>
      <dgm:spPr/>
    </dgm:pt>
    <dgm:pt modelId="{3EC593D1-9FD1-4294-AFD3-9219155FBB46}" type="pres">
      <dgm:prSet presAssocID="{99FCED93-2DA9-4F99-BE3D-E1D15ABEF1F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766A6A5-BB9C-4BA8-AAAD-E7CD5056A58C}" type="pres">
      <dgm:prSet presAssocID="{E43C5D7B-63D2-4FB4-AD74-E2D028D69F46}" presName="node" presStyleLbl="node1" presStyleIdx="2" presStyleCnt="4" custScaleX="147623" custScaleY="123509" custRadScaleRad="98887" custRadScaleInc="12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775C9-22FC-4504-812A-224A4FEC9BF4}" type="pres">
      <dgm:prSet presAssocID="{E43C5D7B-63D2-4FB4-AD74-E2D028D69F46}" presName="dummy" presStyleCnt="0"/>
      <dgm:spPr/>
    </dgm:pt>
    <dgm:pt modelId="{6F4792FD-3779-47FF-92CC-F9188CEDD92F}" type="pres">
      <dgm:prSet presAssocID="{3BAB778F-8B7F-421E-B815-0ADB2602A9B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7E07A1DE-1E42-4E35-9FF1-53B1ABBEF15F}" type="pres">
      <dgm:prSet presAssocID="{C5073D86-68E2-4B7B-B9E0-43C8602AD783}" presName="node" presStyleLbl="node1" presStyleIdx="3" presStyleCnt="4" custScaleX="145438" custScaleY="128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EF1F2-6FE9-42BC-BAD7-BC9F56140112}" type="pres">
      <dgm:prSet presAssocID="{C5073D86-68E2-4B7B-B9E0-43C8602AD783}" presName="dummy" presStyleCnt="0"/>
      <dgm:spPr/>
    </dgm:pt>
    <dgm:pt modelId="{F75E992E-C8EB-438F-87A9-CF89C9714E2E}" type="pres">
      <dgm:prSet presAssocID="{6508BC89-D415-458E-A1D8-2CEBB90A24A2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E9F3EC6-BC2F-4931-A7F3-46CBEC3910EC}" type="presOf" srcId="{5A578985-928D-4902-85E4-D2E46E7DD57F}" destId="{733E6C13-F320-472E-89B3-34F0FDA84085}" srcOrd="0" destOrd="0" presId="urn:microsoft.com/office/officeart/2005/8/layout/radial6"/>
    <dgm:cxn modelId="{07ED87CA-29E2-4EB2-9B55-2C00763A3CBF}" srcId="{CDC74C8A-A6AF-4A0A-93B3-41D7C158910D}" destId="{608FC226-0EFF-47C7-AD0D-0941A57D443B}" srcOrd="1" destOrd="0" parTransId="{9458D0B2-8EDD-4D45-9D17-A9238BEBBD37}" sibTransId="{6B41FAB5-F9A0-4423-A62C-2E5FBD56D72C}"/>
    <dgm:cxn modelId="{EAB36174-F681-4452-92ED-B2A6418FE701}" type="presOf" srcId="{99FCED93-2DA9-4F99-BE3D-E1D15ABEF1FE}" destId="{3EC593D1-9FD1-4294-AFD3-9219155FBB46}" srcOrd="0" destOrd="0" presId="urn:microsoft.com/office/officeart/2005/8/layout/radial6"/>
    <dgm:cxn modelId="{8BFFDDCD-15B7-40FD-B379-B66D33655E78}" srcId="{1AAF27D6-B82F-48D8-8659-2C4B60D531DA}" destId="{A2546EF6-413F-4476-9137-013CA43A9975}" srcOrd="0" destOrd="0" parTransId="{18B46182-71EC-4F60-BF24-75A71D215643}" sibTransId="{C621FB86-ABE8-4ADA-A03E-1CB821EC660C}"/>
    <dgm:cxn modelId="{E377A58A-8826-4C4E-BC8D-09DAE74AE511}" srcId="{1AAF27D6-B82F-48D8-8659-2C4B60D531DA}" destId="{5A578985-928D-4902-85E4-D2E46E7DD57F}" srcOrd="1" destOrd="0" parTransId="{1CCDA53D-E256-469E-9D6C-B5907FF65B98}" sibTransId="{99FCED93-2DA9-4F99-BE3D-E1D15ABEF1FE}"/>
    <dgm:cxn modelId="{13B80480-ADFE-421C-8D49-C15E6BB98A48}" type="presOf" srcId="{C621FB86-ABE8-4ADA-A03E-1CB821EC660C}" destId="{10B64E0D-D9A2-4262-BD2F-4984E1B70A39}" srcOrd="0" destOrd="0" presId="urn:microsoft.com/office/officeart/2005/8/layout/radial6"/>
    <dgm:cxn modelId="{C000DFC6-4755-43C5-9C05-C1E458CFCFE6}" type="presOf" srcId="{3BAB778F-8B7F-421E-B815-0ADB2602A9B5}" destId="{6F4792FD-3779-47FF-92CC-F9188CEDD92F}" srcOrd="0" destOrd="0" presId="urn:microsoft.com/office/officeart/2005/8/layout/radial6"/>
    <dgm:cxn modelId="{63C97B2B-6391-402D-AD90-CEAAD25EC822}" type="presOf" srcId="{C5073D86-68E2-4B7B-B9E0-43C8602AD783}" destId="{7E07A1DE-1E42-4E35-9FF1-53B1ABBEF15F}" srcOrd="0" destOrd="0" presId="urn:microsoft.com/office/officeart/2005/8/layout/radial6"/>
    <dgm:cxn modelId="{1383A649-AE9F-48C3-917F-5270272A12AE}" type="presOf" srcId="{6508BC89-D415-458E-A1D8-2CEBB90A24A2}" destId="{F75E992E-C8EB-438F-87A9-CF89C9714E2E}" srcOrd="0" destOrd="0" presId="urn:microsoft.com/office/officeart/2005/8/layout/radial6"/>
    <dgm:cxn modelId="{54CA8548-0F9B-476A-9CB1-5DA15B37A7BD}" type="presOf" srcId="{1AAF27D6-B82F-48D8-8659-2C4B60D531DA}" destId="{7DD5366E-C852-49A6-8BC4-7A1EDA19C8F6}" srcOrd="0" destOrd="0" presId="urn:microsoft.com/office/officeart/2005/8/layout/radial6"/>
    <dgm:cxn modelId="{3C944714-9584-43E3-BD75-2925387CA7E0}" type="presOf" srcId="{CDC74C8A-A6AF-4A0A-93B3-41D7C158910D}" destId="{E6619E86-9799-47BB-86F5-518505BA1494}" srcOrd="0" destOrd="0" presId="urn:microsoft.com/office/officeart/2005/8/layout/radial6"/>
    <dgm:cxn modelId="{20B6E43D-94AD-4474-B5FF-CFFE015AB3CB}" type="presOf" srcId="{E43C5D7B-63D2-4FB4-AD74-E2D028D69F46}" destId="{0766A6A5-BB9C-4BA8-AAAD-E7CD5056A58C}" srcOrd="0" destOrd="0" presId="urn:microsoft.com/office/officeart/2005/8/layout/radial6"/>
    <dgm:cxn modelId="{AE828A98-C8D9-46D0-966E-248BE8589C6C}" type="presOf" srcId="{A2546EF6-413F-4476-9137-013CA43A9975}" destId="{A17FA791-9626-47A1-9B90-FC61EB2AF5C6}" srcOrd="0" destOrd="0" presId="urn:microsoft.com/office/officeart/2005/8/layout/radial6"/>
    <dgm:cxn modelId="{46483548-03E2-48BD-B2B7-F5FFF863A12A}" srcId="{1AAF27D6-B82F-48D8-8659-2C4B60D531DA}" destId="{E43C5D7B-63D2-4FB4-AD74-E2D028D69F46}" srcOrd="2" destOrd="0" parTransId="{F5F40AD6-1963-4F39-8A99-EF42004BE8F8}" sibTransId="{3BAB778F-8B7F-421E-B815-0ADB2602A9B5}"/>
    <dgm:cxn modelId="{19F5FFF4-C137-4F2B-8FEB-3B1209DD64A5}" srcId="{1AAF27D6-B82F-48D8-8659-2C4B60D531DA}" destId="{C5073D86-68E2-4B7B-B9E0-43C8602AD783}" srcOrd="3" destOrd="0" parTransId="{ED4BB67A-59C0-4F3B-9805-68C59F0A464D}" sibTransId="{6508BC89-D415-458E-A1D8-2CEBB90A24A2}"/>
    <dgm:cxn modelId="{1750EBF7-BD23-4A7C-B260-40F1206B0BB4}" srcId="{CDC74C8A-A6AF-4A0A-93B3-41D7C158910D}" destId="{1AAF27D6-B82F-48D8-8659-2C4B60D531DA}" srcOrd="0" destOrd="0" parTransId="{5291EF97-4A4B-4269-910E-047E92C81F04}" sibTransId="{8350D496-00E6-4DCC-B556-296DCE576697}"/>
    <dgm:cxn modelId="{42239845-0D94-4E25-94C6-52C00E65DC1E}" type="presParOf" srcId="{E6619E86-9799-47BB-86F5-518505BA1494}" destId="{7DD5366E-C852-49A6-8BC4-7A1EDA19C8F6}" srcOrd="0" destOrd="0" presId="urn:microsoft.com/office/officeart/2005/8/layout/radial6"/>
    <dgm:cxn modelId="{5FB391D0-06DB-46E4-86ED-6181227D4B32}" type="presParOf" srcId="{E6619E86-9799-47BB-86F5-518505BA1494}" destId="{A17FA791-9626-47A1-9B90-FC61EB2AF5C6}" srcOrd="1" destOrd="0" presId="urn:microsoft.com/office/officeart/2005/8/layout/radial6"/>
    <dgm:cxn modelId="{D020BCCC-B9B9-432C-9603-5EDCD4DFCD4E}" type="presParOf" srcId="{E6619E86-9799-47BB-86F5-518505BA1494}" destId="{CC86D748-1B3D-4119-A481-085085A2FDA0}" srcOrd="2" destOrd="0" presId="urn:microsoft.com/office/officeart/2005/8/layout/radial6"/>
    <dgm:cxn modelId="{2179EE86-9EC0-4A8A-8898-5A0A88866BFB}" type="presParOf" srcId="{E6619E86-9799-47BB-86F5-518505BA1494}" destId="{10B64E0D-D9A2-4262-BD2F-4984E1B70A39}" srcOrd="3" destOrd="0" presId="urn:microsoft.com/office/officeart/2005/8/layout/radial6"/>
    <dgm:cxn modelId="{DC3206C3-DE39-48C5-8E44-0F83246A35B2}" type="presParOf" srcId="{E6619E86-9799-47BB-86F5-518505BA1494}" destId="{733E6C13-F320-472E-89B3-34F0FDA84085}" srcOrd="4" destOrd="0" presId="urn:microsoft.com/office/officeart/2005/8/layout/radial6"/>
    <dgm:cxn modelId="{982AC8AC-11F6-4DB5-8478-A8D5F035BCCF}" type="presParOf" srcId="{E6619E86-9799-47BB-86F5-518505BA1494}" destId="{54948952-64D9-4493-8F01-5E0101E3D321}" srcOrd="5" destOrd="0" presId="urn:microsoft.com/office/officeart/2005/8/layout/radial6"/>
    <dgm:cxn modelId="{E8B5088C-EE90-444D-9986-8D1D9E1B4058}" type="presParOf" srcId="{E6619E86-9799-47BB-86F5-518505BA1494}" destId="{3EC593D1-9FD1-4294-AFD3-9219155FBB46}" srcOrd="6" destOrd="0" presId="urn:microsoft.com/office/officeart/2005/8/layout/radial6"/>
    <dgm:cxn modelId="{20A56C95-B700-4DAD-B58D-0C3AAE151AAC}" type="presParOf" srcId="{E6619E86-9799-47BB-86F5-518505BA1494}" destId="{0766A6A5-BB9C-4BA8-AAAD-E7CD5056A58C}" srcOrd="7" destOrd="0" presId="urn:microsoft.com/office/officeart/2005/8/layout/radial6"/>
    <dgm:cxn modelId="{EC305748-BA83-4574-B224-791E16679D91}" type="presParOf" srcId="{E6619E86-9799-47BB-86F5-518505BA1494}" destId="{68E775C9-22FC-4504-812A-224A4FEC9BF4}" srcOrd="8" destOrd="0" presId="urn:microsoft.com/office/officeart/2005/8/layout/radial6"/>
    <dgm:cxn modelId="{62DFCB43-E773-41BB-9DE5-6F70577B58A2}" type="presParOf" srcId="{E6619E86-9799-47BB-86F5-518505BA1494}" destId="{6F4792FD-3779-47FF-92CC-F9188CEDD92F}" srcOrd="9" destOrd="0" presId="urn:microsoft.com/office/officeart/2005/8/layout/radial6"/>
    <dgm:cxn modelId="{1341A48A-ACE8-49CB-AB22-6BF7A5BE74E9}" type="presParOf" srcId="{E6619E86-9799-47BB-86F5-518505BA1494}" destId="{7E07A1DE-1E42-4E35-9FF1-53B1ABBEF15F}" srcOrd="10" destOrd="0" presId="urn:microsoft.com/office/officeart/2005/8/layout/radial6"/>
    <dgm:cxn modelId="{2E480EBA-8657-44C3-86C9-43179202F2AC}" type="presParOf" srcId="{E6619E86-9799-47BB-86F5-518505BA1494}" destId="{637EF1F2-6FE9-42BC-BAD7-BC9F56140112}" srcOrd="11" destOrd="0" presId="urn:microsoft.com/office/officeart/2005/8/layout/radial6"/>
    <dgm:cxn modelId="{02A77E6B-AA83-45EE-A5E4-FEC80F82AD49}" type="presParOf" srcId="{E6619E86-9799-47BB-86F5-518505BA1494}" destId="{F75E992E-C8EB-438F-87A9-CF89C9714E2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E992E-C8EB-438F-87A9-CF89C9714E2E}">
      <dsp:nvSpPr>
        <dsp:cNvPr id="0" name=""/>
        <dsp:cNvSpPr/>
      </dsp:nvSpPr>
      <dsp:spPr>
        <a:xfrm>
          <a:off x="1691363" y="516664"/>
          <a:ext cx="3877847" cy="3877847"/>
        </a:xfrm>
        <a:prstGeom prst="blockArc">
          <a:avLst>
            <a:gd name="adj1" fmla="val 10815958"/>
            <a:gd name="adj2" fmla="val 15874421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792FD-3779-47FF-92CC-F9188CEDD92F}">
      <dsp:nvSpPr>
        <dsp:cNvPr id="0" name=""/>
        <dsp:cNvSpPr/>
      </dsp:nvSpPr>
      <dsp:spPr>
        <a:xfrm>
          <a:off x="1691265" y="486743"/>
          <a:ext cx="3877847" cy="3877847"/>
        </a:xfrm>
        <a:prstGeom prst="blockArc">
          <a:avLst>
            <a:gd name="adj1" fmla="val 5618220"/>
            <a:gd name="adj2" fmla="val 10761645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593D1-9FD1-4294-AFD3-9219155FBB46}">
      <dsp:nvSpPr>
        <dsp:cNvPr id="0" name=""/>
        <dsp:cNvSpPr/>
      </dsp:nvSpPr>
      <dsp:spPr>
        <a:xfrm>
          <a:off x="1691501" y="486758"/>
          <a:ext cx="3877847" cy="3877847"/>
        </a:xfrm>
        <a:prstGeom prst="blockArc">
          <a:avLst>
            <a:gd name="adj1" fmla="val 38328"/>
            <a:gd name="adj2" fmla="val 5618648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64E0D-D9A2-4262-BD2F-4984E1B70A39}">
      <dsp:nvSpPr>
        <dsp:cNvPr id="0" name=""/>
        <dsp:cNvSpPr/>
      </dsp:nvSpPr>
      <dsp:spPr>
        <a:xfrm>
          <a:off x="1691403" y="516660"/>
          <a:ext cx="3877847" cy="3877847"/>
        </a:xfrm>
        <a:prstGeom prst="blockArc">
          <a:avLst>
            <a:gd name="adj1" fmla="val 15874347"/>
            <a:gd name="adj2" fmla="val 21584049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5366E-C852-49A6-8BC4-7A1EDA19C8F6}">
      <dsp:nvSpPr>
        <dsp:cNvPr id="0" name=""/>
        <dsp:cNvSpPr/>
      </dsp:nvSpPr>
      <dsp:spPr>
        <a:xfrm>
          <a:off x="2737239" y="1553729"/>
          <a:ext cx="1786135" cy="17861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ПРОЕКТ</a:t>
          </a:r>
          <a:endParaRPr lang="ru-RU" sz="2500" b="1" kern="1200" dirty="0"/>
        </a:p>
      </dsp:txBody>
      <dsp:txXfrm>
        <a:off x="2998812" y="1815302"/>
        <a:ext cx="1262989" cy="1262989"/>
      </dsp:txXfrm>
    </dsp:sp>
    <dsp:sp modelId="{A17FA791-9626-47A1-9B90-FC61EB2AF5C6}">
      <dsp:nvSpPr>
        <dsp:cNvPr id="0" name=""/>
        <dsp:cNvSpPr/>
      </dsp:nvSpPr>
      <dsp:spPr>
        <a:xfrm>
          <a:off x="2395994" y="-54984"/>
          <a:ext cx="2110385" cy="12502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Ролево-игровой</a:t>
          </a:r>
          <a:endParaRPr lang="ru-RU" sz="1400" b="1" kern="1200" dirty="0" smtClean="0"/>
        </a:p>
      </dsp:txBody>
      <dsp:txXfrm>
        <a:off x="2705053" y="128117"/>
        <a:ext cx="1492267" cy="884093"/>
      </dsp:txXfrm>
    </dsp:sp>
    <dsp:sp modelId="{733E6C13-F320-472E-89B3-34F0FDA84085}">
      <dsp:nvSpPr>
        <dsp:cNvPr id="0" name=""/>
        <dsp:cNvSpPr/>
      </dsp:nvSpPr>
      <dsp:spPr>
        <a:xfrm>
          <a:off x="4674832" y="1706365"/>
          <a:ext cx="1698776" cy="14808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Исследовательский проект  </a:t>
          </a:r>
          <a:endParaRPr lang="ru-RU" sz="1400" b="1" kern="1200" dirty="0"/>
        </a:p>
      </dsp:txBody>
      <dsp:txXfrm>
        <a:off x="4923612" y="1923232"/>
        <a:ext cx="1201216" cy="1047128"/>
      </dsp:txXfrm>
    </dsp:sp>
    <dsp:sp modelId="{0766A6A5-BB9C-4BA8-AAAD-E7CD5056A58C}">
      <dsp:nvSpPr>
        <dsp:cNvPr id="0" name=""/>
        <dsp:cNvSpPr/>
      </dsp:nvSpPr>
      <dsp:spPr>
        <a:xfrm>
          <a:off x="2587187" y="3543652"/>
          <a:ext cx="1845723" cy="15442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Творческий</a:t>
          </a:r>
          <a:endParaRPr lang="ru-RU" sz="1400" b="1" kern="1200" dirty="0"/>
        </a:p>
      </dsp:txBody>
      <dsp:txXfrm>
        <a:off x="2857487" y="3769799"/>
        <a:ext cx="1305123" cy="1091933"/>
      </dsp:txXfrm>
    </dsp:sp>
    <dsp:sp modelId="{7E07A1DE-1E42-4E35-9FF1-53B1ABBEF15F}">
      <dsp:nvSpPr>
        <dsp:cNvPr id="0" name=""/>
        <dsp:cNvSpPr/>
      </dsp:nvSpPr>
      <dsp:spPr>
        <a:xfrm>
          <a:off x="827191" y="1644151"/>
          <a:ext cx="1818404" cy="16052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Информационный   </a:t>
          </a:r>
          <a:endParaRPr lang="ru-RU" sz="1400" b="1" kern="1200" dirty="0"/>
        </a:p>
      </dsp:txBody>
      <dsp:txXfrm>
        <a:off x="1093490" y="1879240"/>
        <a:ext cx="1285806" cy="1135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006217 w 8042"/>
              <a:gd name="T1" fmla="*/ 781050 h 10000"/>
              <a:gd name="T2" fmla="*/ 1034327 w 8042"/>
              <a:gd name="T3" fmla="*/ 771677 h 10000"/>
              <a:gd name="T4" fmla="*/ 1039012 w 8042"/>
              <a:gd name="T5" fmla="*/ 766991 h 10000"/>
              <a:gd name="T6" fmla="*/ 1395413 w 8042"/>
              <a:gd name="T7" fmla="*/ 410832 h 10000"/>
              <a:gd name="T8" fmla="*/ 1395413 w 8042"/>
              <a:gd name="T9" fmla="*/ 368734 h 10000"/>
              <a:gd name="T10" fmla="*/ 1039012 w 8042"/>
              <a:gd name="T11" fmla="*/ 17261 h 10000"/>
              <a:gd name="T12" fmla="*/ 1034327 w 8042"/>
              <a:gd name="T13" fmla="*/ 12497 h 10000"/>
              <a:gd name="T14" fmla="*/ 1006217 w 8042"/>
              <a:gd name="T15" fmla="*/ 3202 h 10000"/>
              <a:gd name="T16" fmla="*/ 3123 w 8042"/>
              <a:gd name="T17" fmla="*/ 0 h 10000"/>
              <a:gd name="T18" fmla="*/ 0 w 8042"/>
              <a:gd name="T19" fmla="*/ 780347 h 10000"/>
              <a:gd name="T20" fmla="*/ 1006217 w 8042"/>
              <a:gd name="T21" fmla="*/ 78105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DC5BE-6C08-4A5E-BEBD-81E8DA98C66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AAA7F-77A5-4CF3-8EA2-18A96DAAD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92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F9425-B0DA-47FC-8B70-C3402AC526D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76432-D638-425E-A1F0-D01FCA4BC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79238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FD466-BA92-4E5D-ABEF-6B7E7C4D2C65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526E1-9261-4CA7-8DFF-667E3823B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55138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9136-F8BC-41AA-A138-88B71EB9467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6CEEF-F475-4466-AD1B-A6E018FCD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0575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62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defRPr/>
            </a:pPr>
            <a:r>
              <a:rPr lang="en-US" sz="8000" smtClean="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DA4A0-43DE-4AA6-93F4-7AE4E57E499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FE739-E52C-4D95-99E5-386229793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6996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5136-EEFE-4BA9-8D60-32D9AA2D8E4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5EF3-20BD-4859-8A86-80A64E806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120828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B30B5-7CC4-4A9D-8378-A8ED7B5C490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13B2-81A8-4886-AD61-35A652214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9036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FD86D-4EB2-4DCC-8B36-1973AEFF7C0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CF068-F365-42A5-A18F-80B05489B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4723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A8D9E-D16F-4950-BCAA-956FD02E22F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255C5-CE04-45C2-933F-452A080C4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1738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F16E-6CB0-482E-8A91-12B9237F873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49346-2235-4829-A749-6102FEA62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7086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6A561-7291-4A0A-9CD3-D327EEA713A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AE053-1ED8-40C4-A0FE-39DBB9EDB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23358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516B-C97E-4A00-9C36-538E84BC3E3D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06B2C-26B1-4EB8-8B3F-0B3FC818C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79183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A670C-F872-4E6C-8379-7CA70865805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0C675-DDDB-44C5-81D6-AD91897A1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3800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AA2D-32CC-4508-90AC-453648466E90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2EAB-C5D4-4AE1-9807-3553B455C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12122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A9E75-11C1-49A3-820F-EC504AA8595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C4C68-3BFF-4015-934E-E8DE0EE99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54785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A381-D5DB-4E77-A245-2427F1B5B8A3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E363A-4D18-4821-B756-44CDCF81B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3779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85725 w 22"/>
                <a:gd name="T1" fmla="*/ 533400 h 136"/>
                <a:gd name="T2" fmla="*/ 66242 w 22"/>
                <a:gd name="T3" fmla="*/ 313765 h 136"/>
                <a:gd name="T4" fmla="*/ 0 w 22"/>
                <a:gd name="T5" fmla="*/ 0 h 136"/>
                <a:gd name="T6" fmla="*/ 0 w 22"/>
                <a:gd name="T7" fmla="*/ 137272 h 136"/>
                <a:gd name="T8" fmla="*/ 77932 w 22"/>
                <a:gd name="T9" fmla="*/ 486335 h 136"/>
                <a:gd name="T10" fmla="*/ 85725 w 22"/>
                <a:gd name="T11" fmla="*/ 533400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338387 w 140"/>
                <a:gd name="T1" fmla="*/ 1373628 h 504"/>
                <a:gd name="T2" fmla="*/ 546928 w 140"/>
                <a:gd name="T3" fmla="*/ 1978025 h 504"/>
                <a:gd name="T4" fmla="*/ 550863 w 140"/>
                <a:gd name="T5" fmla="*/ 1875984 h 504"/>
                <a:gd name="T6" fmla="*/ 373800 w 140"/>
                <a:gd name="T7" fmla="*/ 1361855 h 504"/>
                <a:gd name="T8" fmla="*/ 0 w 140"/>
                <a:gd name="T9" fmla="*/ 0 h 504"/>
                <a:gd name="T10" fmla="*/ 23608 w 140"/>
                <a:gd name="T11" fmla="*/ 239404 h 504"/>
                <a:gd name="T12" fmla="*/ 338387 w 140"/>
                <a:gd name="T13" fmla="*/ 1373628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31461 w 132"/>
                <a:gd name="T1" fmla="*/ 86405 h 308"/>
                <a:gd name="T2" fmla="*/ 0 w 132"/>
                <a:gd name="T3" fmla="*/ 0 h 308"/>
                <a:gd name="T4" fmla="*/ 0 w 132"/>
                <a:gd name="T5" fmla="*/ 113898 h 308"/>
                <a:gd name="T6" fmla="*/ 267422 w 132"/>
                <a:gd name="T7" fmla="*/ 761938 h 308"/>
                <a:gd name="T8" fmla="*/ 483719 w 132"/>
                <a:gd name="T9" fmla="*/ 1209675 h 308"/>
                <a:gd name="T10" fmla="*/ 519113 w 132"/>
                <a:gd name="T11" fmla="*/ 1209675 h 308"/>
                <a:gd name="T12" fmla="*/ 302816 w 132"/>
                <a:gd name="T13" fmla="*/ 746228 h 308"/>
                <a:gd name="T14" fmla="*/ 31461 w 132"/>
                <a:gd name="T15" fmla="*/ 86405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110524 w 37"/>
                <a:gd name="T1" fmla="*/ 309563 h 79"/>
                <a:gd name="T2" fmla="*/ 146050 w 37"/>
                <a:gd name="T3" fmla="*/ 309563 h 79"/>
                <a:gd name="T4" fmla="*/ 0 w 37"/>
                <a:gd name="T5" fmla="*/ 0 h 79"/>
                <a:gd name="T6" fmla="*/ 110524 w 37"/>
                <a:gd name="T7" fmla="*/ 309563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637159 w 178"/>
                <a:gd name="T1" fmla="*/ 2591803 h 722"/>
                <a:gd name="T2" fmla="*/ 456237 w 178"/>
                <a:gd name="T3" fmla="*/ 2097004 h 722"/>
                <a:gd name="T4" fmla="*/ 157323 w 178"/>
                <a:gd name="T5" fmla="*/ 926766 h 722"/>
                <a:gd name="T6" fmla="*/ 47197 w 178"/>
                <a:gd name="T7" fmla="*/ 200276 h 722"/>
                <a:gd name="T8" fmla="*/ 0 w 178"/>
                <a:gd name="T9" fmla="*/ 0 h 722"/>
                <a:gd name="T10" fmla="*/ 129792 w 178"/>
                <a:gd name="T11" fmla="*/ 930693 h 722"/>
                <a:gd name="T12" fmla="*/ 420839 w 178"/>
                <a:gd name="T13" fmla="*/ 2108785 h 722"/>
                <a:gd name="T14" fmla="*/ 629293 w 178"/>
                <a:gd name="T15" fmla="*/ 2674269 h 722"/>
                <a:gd name="T16" fmla="*/ 700088 w 178"/>
                <a:gd name="T17" fmla="*/ 2835275 h 722"/>
                <a:gd name="T18" fmla="*/ 684356 w 178"/>
                <a:gd name="T19" fmla="*/ 2780297 h 722"/>
                <a:gd name="T20" fmla="*/ 637159 w 178"/>
                <a:gd name="T21" fmla="*/ 2591803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43277 w 23"/>
                <a:gd name="T1" fmla="*/ 2266168 h 635"/>
                <a:gd name="T2" fmla="*/ 47211 w 23"/>
                <a:gd name="T3" fmla="*/ 2313298 h 635"/>
                <a:gd name="T4" fmla="*/ 86554 w 23"/>
                <a:gd name="T5" fmla="*/ 2482180 h 635"/>
                <a:gd name="T6" fmla="*/ 90488 w 23"/>
                <a:gd name="T7" fmla="*/ 2493963 h 635"/>
                <a:gd name="T8" fmla="*/ 66882 w 23"/>
                <a:gd name="T9" fmla="*/ 2262240 h 635"/>
                <a:gd name="T10" fmla="*/ 19671 w 23"/>
                <a:gd name="T11" fmla="*/ 1056498 h 635"/>
                <a:gd name="T12" fmla="*/ 59014 w 23"/>
                <a:gd name="T13" fmla="*/ 0 h 635"/>
                <a:gd name="T14" fmla="*/ 47211 w 23"/>
                <a:gd name="T15" fmla="*/ 0 h 635"/>
                <a:gd name="T16" fmla="*/ 3934 w 23"/>
                <a:gd name="T17" fmla="*/ 1056498 h 635"/>
                <a:gd name="T18" fmla="*/ 43277 w 23"/>
                <a:gd name="T19" fmla="*/ 2266168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9610 w 17"/>
                <a:gd name="T3" fmla="*/ 220173 h 107"/>
                <a:gd name="T4" fmla="*/ 66675 w 17"/>
                <a:gd name="T5" fmla="*/ 420688 h 107"/>
                <a:gd name="T6" fmla="*/ 43143 w 17"/>
                <a:gd name="T7" fmla="*/ 180857 h 107"/>
                <a:gd name="T8" fmla="*/ 39221 w 17"/>
                <a:gd name="T9" fmla="*/ 169062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19747 w 41"/>
                <a:gd name="T3" fmla="*/ 365769 h 222"/>
                <a:gd name="T4" fmla="*/ 67140 w 41"/>
                <a:gd name="T5" fmla="*/ 652877 h 222"/>
                <a:gd name="T6" fmla="*/ 94785 w 41"/>
                <a:gd name="T7" fmla="*/ 723671 h 222"/>
                <a:gd name="T8" fmla="*/ 161925 w 41"/>
                <a:gd name="T9" fmla="*/ 873125 h 222"/>
                <a:gd name="T10" fmla="*/ 150077 w 41"/>
                <a:gd name="T11" fmla="*/ 833795 h 222"/>
                <a:gd name="T12" fmla="*/ 51342 w 41"/>
                <a:gd name="T13" fmla="*/ 361836 h 222"/>
                <a:gd name="T14" fmla="*/ 31595 w 41"/>
                <a:gd name="T15" fmla="*/ 86526 h 222"/>
                <a:gd name="T16" fmla="*/ 27646 w 41"/>
                <a:gd name="T17" fmla="*/ 70794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7510 w 450"/>
                <a:gd name="T1" fmla="*/ 3353798 h 878"/>
                <a:gd name="T2" fmla="*/ 196497 w 450"/>
                <a:gd name="T3" fmla="*/ 2407352 h 878"/>
                <a:gd name="T4" fmla="*/ 585562 w 450"/>
                <a:gd name="T5" fmla="*/ 1523740 h 878"/>
                <a:gd name="T6" fmla="*/ 1120034 w 450"/>
                <a:gd name="T7" fmla="*/ 718671 h 878"/>
                <a:gd name="T8" fmla="*/ 1430500 w 450"/>
                <a:gd name="T9" fmla="*/ 349518 h 878"/>
                <a:gd name="T10" fmla="*/ 1595557 w 450"/>
                <a:gd name="T11" fmla="*/ 172795 h 878"/>
                <a:gd name="T12" fmla="*/ 1768475 w 450"/>
                <a:gd name="T13" fmla="*/ 3927 h 878"/>
                <a:gd name="T14" fmla="*/ 1768475 w 450"/>
                <a:gd name="T15" fmla="*/ 0 h 878"/>
                <a:gd name="T16" fmla="*/ 1591628 w 450"/>
                <a:gd name="T17" fmla="*/ 168868 h 878"/>
                <a:gd name="T18" fmla="*/ 1426570 w 450"/>
                <a:gd name="T19" fmla="*/ 345590 h 878"/>
                <a:gd name="T20" fmla="*/ 1112174 w 450"/>
                <a:gd name="T21" fmla="*/ 710817 h 878"/>
                <a:gd name="T22" fmla="*/ 569842 w 450"/>
                <a:gd name="T23" fmla="*/ 1515885 h 878"/>
                <a:gd name="T24" fmla="*/ 176848 w 450"/>
                <a:gd name="T25" fmla="*/ 2399497 h 878"/>
                <a:gd name="T26" fmla="*/ 0 w 450"/>
                <a:gd name="T27" fmla="*/ 3353798 h 878"/>
                <a:gd name="T28" fmla="*/ 0 w 450"/>
                <a:gd name="T29" fmla="*/ 3373434 h 878"/>
                <a:gd name="T30" fmla="*/ 27510 w 450"/>
                <a:gd name="T31" fmla="*/ 3448050 h 878"/>
                <a:gd name="T32" fmla="*/ 27510 w 450"/>
                <a:gd name="T33" fmla="*/ 3353798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102598 w 35"/>
                <a:gd name="T3" fmla="*/ 287338 h 73"/>
                <a:gd name="T4" fmla="*/ 138113 w 35"/>
                <a:gd name="T5" fmla="*/ 287338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7781 w 8"/>
                <a:gd name="T1" fmla="*/ 173170 h 48"/>
                <a:gd name="T2" fmla="*/ 31750 w 8"/>
                <a:gd name="T3" fmla="*/ 188913 h 48"/>
                <a:gd name="T4" fmla="*/ 31750 w 8"/>
                <a:gd name="T5" fmla="*/ 74778 h 48"/>
                <a:gd name="T6" fmla="*/ 3969 w 8"/>
                <a:gd name="T7" fmla="*/ 0 h 48"/>
                <a:gd name="T8" fmla="*/ 0 w 8"/>
                <a:gd name="T9" fmla="*/ 102328 h 48"/>
                <a:gd name="T10" fmla="*/ 27781 w 8"/>
                <a:gd name="T11" fmla="*/ 17317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7354 w 52"/>
                <a:gd name="T1" fmla="*/ 70697 h 135"/>
                <a:gd name="T2" fmla="*/ 0 w 52"/>
                <a:gd name="T3" fmla="*/ 0 h 135"/>
                <a:gd name="T4" fmla="*/ 46892 w 52"/>
                <a:gd name="T5" fmla="*/ 188524 h 135"/>
                <a:gd name="T6" fmla="*/ 62523 w 52"/>
                <a:gd name="T7" fmla="*/ 243511 h 135"/>
                <a:gd name="T8" fmla="*/ 199292 w 52"/>
                <a:gd name="T9" fmla="*/ 530225 h 135"/>
                <a:gd name="T10" fmla="*/ 203200 w 52"/>
                <a:gd name="T11" fmla="*/ 530225 h 135"/>
                <a:gd name="T12" fmla="*/ 93785 w 52"/>
                <a:gd name="T13" fmla="*/ 219945 h 135"/>
                <a:gd name="T14" fmla="*/ 27354 w 52"/>
                <a:gd name="T15" fmla="*/ 7069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27835 w 103"/>
                <a:gd name="T1" fmla="*/ 832351 h 920"/>
                <a:gd name="T2" fmla="*/ 103388 w 103"/>
                <a:gd name="T3" fmla="*/ 1763790 h 920"/>
                <a:gd name="T4" fmla="*/ 226658 w 103"/>
                <a:gd name="T5" fmla="*/ 2691267 h 920"/>
                <a:gd name="T6" fmla="*/ 401622 w 103"/>
                <a:gd name="T7" fmla="*/ 3610816 h 920"/>
                <a:gd name="T8" fmla="*/ 409575 w 103"/>
                <a:gd name="T9" fmla="*/ 3646488 h 920"/>
                <a:gd name="T10" fmla="*/ 393669 w 103"/>
                <a:gd name="T11" fmla="*/ 3464164 h 920"/>
                <a:gd name="T12" fmla="*/ 393669 w 103"/>
                <a:gd name="T13" fmla="*/ 3432455 h 920"/>
                <a:gd name="T14" fmla="*/ 250517 w 103"/>
                <a:gd name="T15" fmla="*/ 2687303 h 920"/>
                <a:gd name="T16" fmla="*/ 119294 w 103"/>
                <a:gd name="T17" fmla="*/ 1759827 h 920"/>
                <a:gd name="T18" fmla="*/ 35788 w 103"/>
                <a:gd name="T19" fmla="*/ 828387 h 920"/>
                <a:gd name="T20" fmla="*/ 11929 w 103"/>
                <a:gd name="T21" fmla="*/ 364649 h 920"/>
                <a:gd name="T22" fmla="*/ 3976 w 103"/>
                <a:gd name="T23" fmla="*/ 0 h 920"/>
                <a:gd name="T24" fmla="*/ 0 w 103"/>
                <a:gd name="T25" fmla="*/ 0 h 920"/>
                <a:gd name="T26" fmla="*/ 3976 w 103"/>
                <a:gd name="T27" fmla="*/ 364649 h 920"/>
                <a:gd name="T28" fmla="*/ 27835 w 103"/>
                <a:gd name="T29" fmla="*/ 832351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1300 w 88"/>
                <a:gd name="T1" fmla="*/ 908844 h 330"/>
                <a:gd name="T2" fmla="*/ 350838 w 88"/>
                <a:gd name="T3" fmla="*/ 1309688 h 330"/>
                <a:gd name="T4" fmla="*/ 350838 w 88"/>
                <a:gd name="T5" fmla="*/ 1222375 h 330"/>
                <a:gd name="T6" fmla="*/ 350838 w 88"/>
                <a:gd name="T7" fmla="*/ 1206500 h 330"/>
                <a:gd name="T8" fmla="*/ 247181 w 88"/>
                <a:gd name="T9" fmla="*/ 896938 h 330"/>
                <a:gd name="T10" fmla="*/ 0 w 88"/>
                <a:gd name="T11" fmla="*/ 0 h 330"/>
                <a:gd name="T12" fmla="*/ 27908 w 88"/>
                <a:gd name="T13" fmla="*/ 250031 h 330"/>
                <a:gd name="T14" fmla="*/ 211300 w 88"/>
                <a:gd name="T15" fmla="*/ 908844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3813 w 90"/>
                <a:gd name="T1" fmla="*/ 59474 h 207"/>
                <a:gd name="T2" fmla="*/ 0 w 90"/>
                <a:gd name="T3" fmla="*/ 0 h 207"/>
                <a:gd name="T4" fmla="*/ 3969 w 90"/>
                <a:gd name="T5" fmla="*/ 114983 h 207"/>
                <a:gd name="T6" fmla="*/ 166688 w 90"/>
                <a:gd name="T7" fmla="*/ 503545 h 207"/>
                <a:gd name="T8" fmla="*/ 317500 w 90"/>
                <a:gd name="T9" fmla="*/ 820738 h 207"/>
                <a:gd name="T10" fmla="*/ 357188 w 90"/>
                <a:gd name="T11" fmla="*/ 820738 h 207"/>
                <a:gd name="T12" fmla="*/ 198438 w 90"/>
                <a:gd name="T13" fmla="*/ 487685 h 207"/>
                <a:gd name="T14" fmla="*/ 23813 w 90"/>
                <a:gd name="T15" fmla="*/ 59474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401541 w 115"/>
                <a:gd name="T1" fmla="*/ 1622524 h 467"/>
                <a:gd name="T2" fmla="*/ 310101 w 115"/>
                <a:gd name="T3" fmla="*/ 1364666 h 467"/>
                <a:gd name="T4" fmla="*/ 115294 w 115"/>
                <a:gd name="T5" fmla="*/ 599025 h 467"/>
                <a:gd name="T6" fmla="*/ 51683 w 115"/>
                <a:gd name="T7" fmla="*/ 210254 h 467"/>
                <a:gd name="T8" fmla="*/ 0 w 115"/>
                <a:gd name="T9" fmla="*/ 0 h 467"/>
                <a:gd name="T10" fmla="*/ 83489 w 115"/>
                <a:gd name="T11" fmla="*/ 602992 h 467"/>
                <a:gd name="T12" fmla="*/ 274320 w 115"/>
                <a:gd name="T13" fmla="*/ 1376567 h 467"/>
                <a:gd name="T14" fmla="*/ 409492 w 115"/>
                <a:gd name="T15" fmla="*/ 1749470 h 467"/>
                <a:gd name="T16" fmla="*/ 457200 w 115"/>
                <a:gd name="T17" fmla="*/ 1852613 h 467"/>
                <a:gd name="T18" fmla="*/ 445273 w 115"/>
                <a:gd name="T19" fmla="*/ 1816910 h 467"/>
                <a:gd name="T20" fmla="*/ 401541 w 115"/>
                <a:gd name="T21" fmla="*/ 1622524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68219 w 36"/>
                <a:gd name="T1" fmla="*/ 2508250 h 633"/>
                <a:gd name="T2" fmla="*/ 52167 w 36"/>
                <a:gd name="T3" fmla="*/ 2365601 h 633"/>
                <a:gd name="T4" fmla="*/ 20064 w 36"/>
                <a:gd name="T5" fmla="*/ 1577067 h 633"/>
                <a:gd name="T6" fmla="*/ 52167 w 36"/>
                <a:gd name="T7" fmla="*/ 784571 h 633"/>
                <a:gd name="T8" fmla="*/ 88283 w 36"/>
                <a:gd name="T9" fmla="*/ 392286 h 633"/>
                <a:gd name="T10" fmla="*/ 144463 w 36"/>
                <a:gd name="T11" fmla="*/ 0 h 633"/>
                <a:gd name="T12" fmla="*/ 140450 w 36"/>
                <a:gd name="T13" fmla="*/ 0 h 633"/>
                <a:gd name="T14" fmla="*/ 80257 w 36"/>
                <a:gd name="T15" fmla="*/ 392286 h 633"/>
                <a:gd name="T16" fmla="*/ 40129 w 36"/>
                <a:gd name="T17" fmla="*/ 784571 h 633"/>
                <a:gd name="T18" fmla="*/ 4013 w 36"/>
                <a:gd name="T19" fmla="*/ 1577067 h 633"/>
                <a:gd name="T20" fmla="*/ 28090 w 36"/>
                <a:gd name="T21" fmla="*/ 2333901 h 633"/>
                <a:gd name="T22" fmla="*/ 64206 w 36"/>
                <a:gd name="T23" fmla="*/ 2504288 h 633"/>
                <a:gd name="T24" fmla="*/ 68219 w 36"/>
                <a:gd name="T25" fmla="*/ 2508250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87313 w 28"/>
                <a:gd name="T1" fmla="*/ 233363 h 59"/>
                <a:gd name="T2" fmla="*/ 111125 w 28"/>
                <a:gd name="T3" fmla="*/ 233363 h 59"/>
                <a:gd name="T4" fmla="*/ 0 w 28"/>
                <a:gd name="T5" fmla="*/ 0 h 59"/>
                <a:gd name="T6" fmla="*/ 87313 w 28"/>
                <a:gd name="T7" fmla="*/ 233363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16062 w 17"/>
                <a:gd name="T1" fmla="*/ 213912 h 107"/>
                <a:gd name="T2" fmla="*/ 68263 w 17"/>
                <a:gd name="T3" fmla="*/ 423863 h 107"/>
                <a:gd name="T4" fmla="*/ 40155 w 17"/>
                <a:gd name="T5" fmla="*/ 174299 h 107"/>
                <a:gd name="T6" fmla="*/ 36139 w 17"/>
                <a:gd name="T7" fmla="*/ 170337 h 107"/>
                <a:gd name="T8" fmla="*/ 0 w 17"/>
                <a:gd name="T9" fmla="*/ 0 h 107"/>
                <a:gd name="T10" fmla="*/ 0 w 17"/>
                <a:gd name="T11" fmla="*/ 31691 h 107"/>
                <a:gd name="T12" fmla="*/ 16062 w 17"/>
                <a:gd name="T13" fmla="*/ 213912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31793 w 294"/>
                <a:gd name="T1" fmla="*/ 2191628 h 568"/>
                <a:gd name="T2" fmla="*/ 139095 w 294"/>
                <a:gd name="T3" fmla="*/ 1573375 h 568"/>
                <a:gd name="T4" fmla="*/ 393441 w 294"/>
                <a:gd name="T5" fmla="*/ 998716 h 568"/>
                <a:gd name="T6" fmla="*/ 743166 w 294"/>
                <a:gd name="T7" fmla="*/ 471616 h 568"/>
                <a:gd name="T8" fmla="*/ 945848 w 294"/>
                <a:gd name="T9" fmla="*/ 229863 h 568"/>
                <a:gd name="T10" fmla="*/ 1053150 w 294"/>
                <a:gd name="T11" fmla="*/ 110968 h 568"/>
                <a:gd name="T12" fmla="*/ 1168400 w 294"/>
                <a:gd name="T13" fmla="*/ 0 h 568"/>
                <a:gd name="T14" fmla="*/ 1164426 w 294"/>
                <a:gd name="T15" fmla="*/ 0 h 568"/>
                <a:gd name="T16" fmla="*/ 1049176 w 294"/>
                <a:gd name="T17" fmla="*/ 107005 h 568"/>
                <a:gd name="T18" fmla="*/ 941873 w 294"/>
                <a:gd name="T19" fmla="*/ 221937 h 568"/>
                <a:gd name="T20" fmla="*/ 735218 w 294"/>
                <a:gd name="T21" fmla="*/ 463690 h 568"/>
                <a:gd name="T22" fmla="*/ 377544 w 294"/>
                <a:gd name="T23" fmla="*/ 986827 h 568"/>
                <a:gd name="T24" fmla="*/ 119224 w 294"/>
                <a:gd name="T25" fmla="*/ 1569411 h 568"/>
                <a:gd name="T26" fmla="*/ 0 w 294"/>
                <a:gd name="T27" fmla="*/ 2175775 h 568"/>
                <a:gd name="T28" fmla="*/ 27819 w 294"/>
                <a:gd name="T29" fmla="*/ 2251075 h 568"/>
                <a:gd name="T30" fmla="*/ 31793 w 294"/>
                <a:gd name="T31" fmla="*/ 2191628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76010 w 25"/>
                <a:gd name="T3" fmla="*/ 209550 h 53"/>
                <a:gd name="T4" fmla="*/ 100013 w 25"/>
                <a:gd name="T5" fmla="*/ 209550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7590 w 29"/>
                <a:gd name="T3" fmla="*/ 352718 h 141"/>
                <a:gd name="T4" fmla="*/ 70945 w 29"/>
                <a:gd name="T5" fmla="*/ 463685 h 141"/>
                <a:gd name="T6" fmla="*/ 114300 w 29"/>
                <a:gd name="T7" fmla="*/ 558800 h 141"/>
                <a:gd name="T8" fmla="*/ 106417 w 29"/>
                <a:gd name="T9" fmla="*/ 535021 h 141"/>
                <a:gd name="T10" fmla="*/ 31531 w 29"/>
                <a:gd name="T11" fmla="*/ 87189 h 141"/>
                <a:gd name="T12" fmla="*/ 15766 w 29"/>
                <a:gd name="T13" fmla="*/ 43594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102328 h 48"/>
                <a:gd name="T2" fmla="*/ 15875 w 8"/>
                <a:gd name="T3" fmla="*/ 145620 h 48"/>
                <a:gd name="T4" fmla="*/ 31750 w 8"/>
                <a:gd name="T5" fmla="*/ 188913 h 48"/>
                <a:gd name="T6" fmla="*/ 27781 w 8"/>
                <a:gd name="T7" fmla="*/ 74778 h 48"/>
                <a:gd name="T8" fmla="*/ 0 w 8"/>
                <a:gd name="T9" fmla="*/ 0 h 48"/>
                <a:gd name="T10" fmla="*/ 0 w 8"/>
                <a:gd name="T11" fmla="*/ 15743 h 48"/>
                <a:gd name="T12" fmla="*/ 0 w 8"/>
                <a:gd name="T13" fmla="*/ 102328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43656 w 44"/>
                <a:gd name="T1" fmla="*/ 110925 h 111"/>
                <a:gd name="T2" fmla="*/ 0 w 44"/>
                <a:gd name="T3" fmla="*/ 0 h 111"/>
                <a:gd name="T4" fmla="*/ 43656 w 44"/>
                <a:gd name="T5" fmla="*/ 194119 h 111"/>
                <a:gd name="T6" fmla="*/ 55563 w 44"/>
                <a:gd name="T7" fmla="*/ 229773 h 111"/>
                <a:gd name="T8" fmla="*/ 154781 w 44"/>
                <a:gd name="T9" fmla="*/ 439738 h 111"/>
                <a:gd name="T10" fmla="*/ 174625 w 44"/>
                <a:gd name="T11" fmla="*/ 439738 h 111"/>
                <a:gd name="T12" fmla="*/ 87313 w 44"/>
                <a:gd name="T13" fmla="*/ 206003 h 111"/>
                <a:gd name="T14" fmla="*/ 43656 w 44"/>
                <a:gd name="T15" fmla="*/ 110925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04DEB8-9ECD-42E6-BEBB-BC716B43974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844951-35A0-4374-9293-A1856AB2A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ransition spd="slow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esktop\0014-014-Proektnaja-dejateln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989138"/>
            <a:ext cx="7524750" cy="47529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03648" y="260648"/>
            <a:ext cx="7200000" cy="1440000"/>
          </a:xfrm>
          <a:prstGeom prst="roundRect">
            <a:avLst/>
          </a:prstGeom>
          <a:ln w="57150">
            <a:solidFill>
              <a:schemeClr val="bg1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ПРОЕКТНОЙ ДЕЯТЕЛЬНОСТИ В ВОСПИТАТЕЛЬНО-ОБРАЗОВАТЕЛЬНОМ ПРОЦЕССЕ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 ДЕТЬМИ ДОШКОЛЬНОГО ВОЗРАСТА</a:t>
            </a:r>
            <a:r>
              <a:rPr lang="ru-RU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18438" name="Прямоугольник 4"/>
          <p:cNvSpPr>
            <a:spLocks noChangeArrowheads="1"/>
          </p:cNvSpPr>
          <p:nvPr/>
        </p:nvSpPr>
        <p:spPr bwMode="auto">
          <a:xfrm>
            <a:off x="5094288" y="6038850"/>
            <a:ext cx="4572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>
                <a:solidFill>
                  <a:schemeClr val="bg1"/>
                </a:solidFill>
                <a:latin typeface="Cambria Math" pitchFamily="18" charset="0"/>
              </a:rPr>
              <a:t>ПОДГОТОВИЛА </a:t>
            </a:r>
          </a:p>
          <a:p>
            <a:pPr algn="ctr"/>
            <a:r>
              <a:rPr lang="ru-RU" sz="1400">
                <a:solidFill>
                  <a:schemeClr val="bg1"/>
                </a:solidFill>
                <a:latin typeface="Cambria Math" pitchFamily="18" charset="0"/>
              </a:rPr>
              <a:t>ВОСПИТАТЕЛЬ ПЕНЬКОВА Е.В.</a:t>
            </a:r>
          </a:p>
          <a:p>
            <a:pPr algn="ctr"/>
            <a:r>
              <a:rPr lang="ru-RU" sz="1400">
                <a:solidFill>
                  <a:schemeClr val="bg1"/>
                </a:solidFill>
                <a:latin typeface="Cambria Math" pitchFamily="18" charset="0"/>
              </a:rPr>
              <a:t>УК №121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Прямоугольник 5"/>
          <p:cNvSpPr>
            <a:spLocks noChangeArrowheads="1"/>
          </p:cNvSpPr>
          <p:nvPr/>
        </p:nvSpPr>
        <p:spPr bwMode="auto">
          <a:xfrm>
            <a:off x="3348038" y="188913"/>
            <a:ext cx="4013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mbria Math" pitchFamily="18" charset="0"/>
              </a:rPr>
              <a:t>ЭТАПЫ ПРОЕКТНОЙ ДЕЯТЕЛЬНОСТИ</a:t>
            </a:r>
            <a:endParaRPr lang="ru-RU"/>
          </a:p>
        </p:txBody>
      </p:sp>
      <p:pic>
        <p:nvPicPr>
          <p:cNvPr id="27652" name="Picture 2" descr="C:\Users\Admin\Desktop\проек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28775"/>
            <a:ext cx="7475538" cy="46799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3348038" y="188913"/>
            <a:ext cx="3176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ПРОЕКТ «Я И МОИ ПРАВА»</a:t>
            </a:r>
          </a:p>
        </p:txBody>
      </p:sp>
      <p:pic>
        <p:nvPicPr>
          <p:cNvPr id="2867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846138"/>
            <a:ext cx="4500562" cy="337502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3495675"/>
            <a:ext cx="4268787" cy="32019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827088" y="188913"/>
            <a:ext cx="860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        МИНИ-ПРОЕКТ « УДИВИТЕЛЬНЫЕ СВОЙСТВА ДЕРЕВА»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29700" name="Picture 2" descr="C:\Users\Ольга\Desktop\Презентация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981075"/>
            <a:ext cx="7200900" cy="54006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ПРОЕКТ «ТРУДНО ПТИЦАМ ЗИМОВАТЬ – НАДО ПТИЦАМ ПОМОГАТЬ»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0724" name="Picture 2" descr="C:\Users\User\Desktop\Презентация Трудно птицам..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908050"/>
            <a:ext cx="4464050" cy="334962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3" descr="C:\Users\User\Desktop\Фото\P11805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414838"/>
            <a:ext cx="3078163" cy="230822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Рисунок 3" descr="WP_20160209_10_48_37_Pr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414838"/>
            <a:ext cx="4032250" cy="226536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МИНИ- ПРОЕКТ «ТЕРЕМОК»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1748" name="Picture 2" descr="C:\Users\Ольга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908050"/>
            <a:ext cx="7110413" cy="53340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ПРОЕКТ </a:t>
            </a:r>
            <a:r>
              <a:rPr lang="ru-RU" b="1">
                <a:solidFill>
                  <a:schemeClr val="bg1"/>
                </a:solidFill>
              </a:rPr>
              <a:t>«ЭТОТ ДЕНЬ ПОБЕДЫ!»</a:t>
            </a:r>
            <a:br>
              <a:rPr lang="ru-RU" b="1">
                <a:solidFill>
                  <a:schemeClr val="bg1"/>
                </a:solidFill>
              </a:rPr>
            </a:br>
            <a:endParaRPr lang="ru-RU">
              <a:solidFill>
                <a:schemeClr val="bg1"/>
              </a:solidFill>
            </a:endParaRPr>
          </a:p>
        </p:txBody>
      </p:sp>
      <p:pic>
        <p:nvPicPr>
          <p:cNvPr id="32772" name="Picture 2" descr="C:\Users\Елена\Desktop\WP_20151207_11_01_33_P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92600"/>
            <a:ext cx="3959225" cy="230663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4" descr="C:\Users\User\Desktop\Пенько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6613"/>
            <a:ext cx="4129088" cy="30972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Рисунок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292600"/>
            <a:ext cx="3838575" cy="23526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ПРОЕКТ «МЫ МАЛЕНЬКИЕ ЗАЩИТНИКИ»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3796" name="Picture 2" descr="C:\Users\Ольга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1052513"/>
            <a:ext cx="7346950" cy="54006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250825" y="188913"/>
            <a:ext cx="8605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ПРОЕКТ «КЕМ Я ХОЧУ СТАТЬ, КОГДА ВЫРАСТУ?»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4820" name="Picture 2" descr="C:\Users\Ольга\Desktop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955675"/>
            <a:ext cx="7308850" cy="548322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ПРОЕКТ «ХЛЕБ - ВСЕМУ ГОЛОВА»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»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35844" name="Picture 2" descr="C:\Users\User\Desktop\Фото\хлеб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881438"/>
            <a:ext cx="3744913" cy="28051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Picture 4" descr="C:\Users\User\Desktop\Фото\леп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765175"/>
            <a:ext cx="3890962" cy="291782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6" name="Picture 2" descr="C:\Users\Ольга\Desktop\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58825"/>
            <a:ext cx="2824163" cy="28892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7" name="Picture 3" descr="C:\Users\Ольга\Desktop\wheat_PNG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516313"/>
            <a:ext cx="2620963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604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ПРОЕКТ «ОГОРОД НА ОКНЕ»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6146" name="Picture 2" descr="C:\Users\User\Desktop\Фото\P4090875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2159000" y="871538"/>
            <a:ext cx="4826000" cy="3208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User\Desktop\Фото\P40908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225925"/>
            <a:ext cx="2952750" cy="2497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ser\Desktop\image-a7cd4aac657afb969dc9e06d131cd7ddec32a5699159579d232bcca180d78a26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4225925"/>
            <a:ext cx="2209800" cy="2522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imag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060847"/>
            <a:ext cx="5706888" cy="42794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2988" y="115888"/>
            <a:ext cx="8101012" cy="3114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457200" algn="l"/>
              </a:tabLs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«…Дети любят искать, сами находить. В этом их сила» (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А. Эйнштейн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457200" algn="l"/>
              </a:tabLs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«…творчество – разновидность поисковой активности» (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В.С. Ройтенберг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457200" algn="l"/>
              </a:tabLs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«На ребенка надо смотреть как на маленького «искателя истины», необходимо поддерживать и питать в нем дух неугомонного искания истины, лелеять проснувшуюся жажду знания»  (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К.Н. </a:t>
            </a:r>
            <a:r>
              <a:rPr lang="ru-RU" b="1" i="1" dirty="0" err="1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Вентцель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endParaRPr lang="ru-RU" sz="1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Ольга\Desktop\351836_html_m51b2044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3275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779913" y="548680"/>
            <a:ext cx="5109946" cy="5688632"/>
          </a:xfrm>
          <a:prstGeom prst="roundRect">
            <a:avLst/>
          </a:prstGeom>
          <a:ln w="57150"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1"/>
                </a:solidFill>
                <a:cs typeface="Arial" pitchFamily="34" charset="0"/>
              </a:rPr>
              <a:t>“Всё, что я познаю,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1"/>
                </a:solidFill>
                <a:cs typeface="Arial" pitchFamily="34" charset="0"/>
              </a:rPr>
              <a:t> я знаю, для чего мне это надо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1"/>
                </a:solidFill>
                <a:cs typeface="Arial" pitchFamily="34" charset="0"/>
              </a:rPr>
              <a:t>и где и как я могу эти знания  применить”</a:t>
            </a:r>
            <a:endParaRPr lang="ru-RU" sz="4000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2916238" y="188913"/>
            <a:ext cx="2559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mbria Math" pitchFamily="18" charset="0"/>
              </a:rPr>
              <a:t>ОСНОВНЫЕ ПОНЯТИЯ 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1331913" y="765175"/>
            <a:ext cx="7127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424D22"/>
                </a:solidFill>
                <a:latin typeface="Cambria Math" pitchFamily="18" charset="0"/>
              </a:rPr>
              <a:t>Проект –</a:t>
            </a:r>
            <a:r>
              <a:rPr lang="ru-RU">
                <a:solidFill>
                  <a:srgbClr val="424D22"/>
                </a:solidFill>
                <a:latin typeface="Cambria Math" pitchFamily="18" charset="0"/>
              </a:rPr>
              <a:t> заимствовано из латыни и означает «выброшенный вперед», «выступающий», «бросающийся в глаза». В современной трактовке этот термин связывается с понятием «проблема»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684213" y="2060575"/>
            <a:ext cx="7488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424D22"/>
                </a:solidFill>
                <a:latin typeface="Cambria Math" pitchFamily="18" charset="0"/>
              </a:rPr>
              <a:t>Метод проектов</a:t>
            </a:r>
            <a:r>
              <a:rPr lang="ru-RU">
                <a:solidFill>
                  <a:srgbClr val="424D22"/>
                </a:solidFill>
                <a:latin typeface="Cambria Math" pitchFamily="18" charset="0"/>
              </a:rPr>
              <a:t> – совокупность учебно-познавательных приемов, которые позволяют решить ту или иную проблему в результате самостоятельных действий обучающихся, с обязательной презентацией этих результатов.</a:t>
            </a:r>
          </a:p>
        </p:txBody>
      </p:sp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429000"/>
            <a:ext cx="4176713" cy="313213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3429000"/>
            <a:ext cx="4222750" cy="31686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943100" y="609600"/>
            <a:ext cx="6591300" cy="31162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43100" y="4354513"/>
            <a:ext cx="6591300" cy="1555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/>
          </a:p>
        </p:txBody>
      </p:sp>
      <p:pic>
        <p:nvPicPr>
          <p:cNvPr id="21508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 descr="C:\Users\Admin\Desktop\Buklet_metod_proektov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28125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1835150" y="188913"/>
            <a:ext cx="6167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МОГУТ ЛИ ПРОЕКТЫ ПОМОЧЬ В РАЗВИТИИ РЕБЕНКА?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9"/>
          <p:cNvSpPr>
            <a:spLocks noChangeArrowheads="1"/>
          </p:cNvSpPr>
          <p:nvPr/>
        </p:nvSpPr>
        <p:spPr bwMode="auto">
          <a:xfrm>
            <a:off x="2916238" y="2349500"/>
            <a:ext cx="3671887" cy="2374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  <a:p>
            <a:pPr algn="ctr"/>
            <a:r>
              <a:rPr lang="ru-RU" sz="2400" b="1" i="1">
                <a:solidFill>
                  <a:srgbClr val="FF0000"/>
                </a:solidFill>
                <a:latin typeface="Arial" charset="0"/>
              </a:rPr>
              <a:t>Проектная деятельность </a:t>
            </a: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5867400" y="836613"/>
            <a:ext cx="2952750" cy="2663825"/>
          </a:xfrm>
          <a:prstGeom prst="ellipse">
            <a:avLst/>
          </a:prstGeom>
          <a:solidFill>
            <a:srgbClr val="00B0F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  <a:cs typeface="+mn-cs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РЕАЛИЗУЕТ ИНТЕРЕСЫ  И  ПОТРЕБНОСТИ РЕБЁНКА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22532" name="Oval 6"/>
          <p:cNvSpPr>
            <a:spLocks noChangeArrowheads="1"/>
          </p:cNvSpPr>
          <p:nvPr/>
        </p:nvSpPr>
        <p:spPr bwMode="auto">
          <a:xfrm>
            <a:off x="5292725" y="3789363"/>
            <a:ext cx="3167063" cy="2592387"/>
          </a:xfrm>
          <a:prstGeom prst="ellipse">
            <a:avLst/>
          </a:prstGeom>
          <a:solidFill>
            <a:srgbClr val="FF00FF"/>
          </a:solidFill>
          <a:ln w="9525">
            <a:solidFill>
              <a:srgbClr val="A55DF5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1400"/>
          </a:p>
          <a:p>
            <a:pPr eaLnBrk="0" hangingPunct="0"/>
            <a:endParaRPr lang="ru-RU" b="1" i="1">
              <a:solidFill>
                <a:srgbClr val="660066"/>
              </a:solidFill>
              <a:latin typeface="Arial" charset="0"/>
            </a:endParaRPr>
          </a:p>
          <a:p>
            <a:pPr eaLnBrk="0" hangingPunct="0"/>
            <a:r>
              <a:rPr lang="ru-RU" sz="1400" b="1" i="1">
                <a:solidFill>
                  <a:srgbClr val="660066"/>
                </a:solidFill>
                <a:latin typeface="Arial" charset="0"/>
              </a:rPr>
              <a:t>СПОСОБСТВУЕТ ЛИЧНОСТНОМУ  РАЗВИТИЮ  РЕБЁНКА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39750" y="1125538"/>
            <a:ext cx="2887663" cy="2601912"/>
          </a:xfrm>
          <a:prstGeom prst="ellipse">
            <a:avLst/>
          </a:prstGeom>
          <a:solidFill>
            <a:srgbClr val="A55DF5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ФОРМИРУЕТ СУБЪЕКТНУЮ  ПОЗИЦИЮ  У  РЕБЁНКА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22534" name="Oval 1"/>
          <p:cNvSpPr>
            <a:spLocks noChangeArrowheads="1"/>
          </p:cNvSpPr>
          <p:nvPr/>
        </p:nvSpPr>
        <p:spPr bwMode="auto">
          <a:xfrm rot="885654">
            <a:off x="3363913" y="6253163"/>
            <a:ext cx="1290637" cy="2952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6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76600" y="0"/>
            <a:ext cx="2724150" cy="2492375"/>
          </a:xfrm>
          <a:prstGeom prst="ellipse">
            <a:avLst/>
          </a:prstGeom>
          <a:solidFill>
            <a:srgbClr val="FF0000"/>
          </a:solidFill>
          <a:ln>
            <a:solidFill>
              <a:srgbClr val="7F18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ВЫЯВЛЯЕТ «ЗОНУ БЛИЖАЙШЕГО РАЗВИТИЯ» </a:t>
            </a:r>
          </a:p>
        </p:txBody>
      </p:sp>
      <p:sp>
        <p:nvSpPr>
          <p:cNvPr id="22538" name="Arc 3"/>
          <p:cNvSpPr>
            <a:spLocks/>
          </p:cNvSpPr>
          <p:nvPr/>
        </p:nvSpPr>
        <p:spPr bwMode="auto">
          <a:xfrm rot="512603">
            <a:off x="4457700" y="4768850"/>
            <a:ext cx="292100" cy="19161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9" name="Oval 2"/>
          <p:cNvSpPr>
            <a:spLocks noChangeArrowheads="1"/>
          </p:cNvSpPr>
          <p:nvPr/>
        </p:nvSpPr>
        <p:spPr bwMode="auto">
          <a:xfrm rot="19446454" flipV="1">
            <a:off x="4479925" y="5848350"/>
            <a:ext cx="1239838" cy="334963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684213" y="3860800"/>
            <a:ext cx="3311525" cy="2592388"/>
          </a:xfrm>
          <a:prstGeom prst="ellipse">
            <a:avLst/>
          </a:prstGeom>
          <a:solidFill>
            <a:srgbClr val="00FFFF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РАСКРЫВАЕТ ЕГО  ИНДИВИДУАЛЬНОСТЬ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0" y="18891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 sz="1400" b="1">
                <a:solidFill>
                  <a:schemeClr val="bg1"/>
                </a:solidFill>
                <a:latin typeface="Cambria Math" pitchFamily="18" charset="0"/>
              </a:rPr>
              <a:t>ХОРОШО ОРГАНИЗОВАННЫЙ ДЕТСКО-ВЗРОСЛЫЙ ПРОЕКТ СПОСОБСТВУЕТ РЕШЕНИЮ ЦЕЛОГО РЯДА ЗАДАЧ:</a:t>
            </a:r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1403350" y="765175"/>
            <a:ext cx="7056438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формирование целостной картины мира у дошкольников, расширение их кругозора;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развитие интегративных личностных качеств;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развитие исследовательских, трудовых, коммуникативных, творческих умений и навыков;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укрепление детско-родительских отношений;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активное содержательное взаимодействие ДО с семьей;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создание ситуации успеха каждому ребенку;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648200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- формирование положительной самооценки у дошкольников.</a:t>
            </a:r>
            <a:endParaRPr lang="ru-RU"/>
          </a:p>
        </p:txBody>
      </p:sp>
      <p:pic>
        <p:nvPicPr>
          <p:cNvPr id="6" name="Рисунок 5" descr="detsad-257667-14138702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725" y="4437063"/>
            <a:ext cx="3382963" cy="2238375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Рисунок 2" descr="WP_20160226_15_36_54_Pr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508500"/>
            <a:ext cx="3887788" cy="21844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3350" y="1125538"/>
            <a:ext cx="7632700" cy="554355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4579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3348038" y="188913"/>
            <a:ext cx="19923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mbria Math" pitchFamily="18" charset="0"/>
              </a:rPr>
              <a:t>ВИДЫ ПРОЕКТОВ</a:t>
            </a:r>
            <a:endParaRPr lang="ru-RU"/>
          </a:p>
        </p:txBody>
      </p:sp>
      <p:graphicFrame>
        <p:nvGraphicFramePr>
          <p:cNvPr id="7" name="Схема 6"/>
          <p:cNvGraphicFramePr/>
          <p:nvPr/>
        </p:nvGraphicFramePr>
        <p:xfrm>
          <a:off x="1619672" y="1196752"/>
          <a:ext cx="72008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2936875" y="227013"/>
            <a:ext cx="40624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mbria Math" pitchFamily="18" charset="0"/>
              </a:rPr>
              <a:t>МОДЕЛЬ  «ТРЕХ ВОПРОСОВ»</a:t>
            </a:r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890628"/>
            <a:ext cx="5229305" cy="124359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ЧТО ЗНАЮ?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136884"/>
            <a:ext cx="5688632" cy="1243598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ЧТО ХОЧУ УЗНАТЬ?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24721" y="5383140"/>
            <a:ext cx="4896544" cy="124359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КАК УЗНАТЬ?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6019397" y="2194077"/>
            <a:ext cx="809161" cy="85259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272993" y="4470699"/>
            <a:ext cx="870410" cy="85660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943100" y="609600"/>
            <a:ext cx="6591300" cy="31162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43100" y="4354513"/>
            <a:ext cx="6591300" cy="1555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/>
          </a:p>
        </p:txBody>
      </p:sp>
      <p:pic>
        <p:nvPicPr>
          <p:cNvPr id="26628" name="Picture 2" descr="C:\Users\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268413"/>
            <a:ext cx="7208838" cy="49974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2" descr="C:\Users\1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3348038" y="188913"/>
            <a:ext cx="2170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mbria Math" pitchFamily="18" charset="0"/>
              </a:rPr>
              <a:t>ПРОЕК – ЭТО  </a:t>
            </a:r>
            <a:r>
              <a:rPr lang="ru-RU" sz="2000" b="1">
                <a:solidFill>
                  <a:schemeClr val="bg1"/>
                </a:solidFill>
                <a:latin typeface="Cambria Math" pitchFamily="18" charset="0"/>
              </a:rPr>
              <a:t>5</a:t>
            </a:r>
            <a:r>
              <a:rPr lang="ru-RU" b="1">
                <a:solidFill>
                  <a:schemeClr val="bg1"/>
                </a:solidFill>
                <a:latin typeface="Cambria Math" pitchFamily="18" charset="0"/>
              </a:rPr>
              <a:t> «П»</a:t>
            </a: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755</TotalTime>
  <Words>313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Century Gothic</vt:lpstr>
      <vt:lpstr>Arial</vt:lpstr>
      <vt:lpstr>Wingdings 3</vt:lpstr>
      <vt:lpstr>Calibri</vt:lpstr>
      <vt:lpstr>Times New Roman</vt:lpstr>
      <vt:lpstr>Cambria Math</vt:lpstr>
      <vt:lpstr>Symbol</vt:lpstr>
      <vt:lpstr>Constantia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Елена Владимировна</cp:lastModifiedBy>
  <cp:revision>68</cp:revision>
  <dcterms:created xsi:type="dcterms:W3CDTF">2017-11-26T20:57:20Z</dcterms:created>
  <dcterms:modified xsi:type="dcterms:W3CDTF">2020-04-04T11:58:36Z</dcterms:modified>
</cp:coreProperties>
</file>