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horzBarState="maximized">
    <p:restoredLeft sz="14902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53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presProps" Target="presProps.xml"  /><Relationship Id="rId14" Type="http://schemas.openxmlformats.org/officeDocument/2006/relationships/viewProps" Target="viewProps.xml"  /><Relationship Id="rId15" Type="http://schemas.openxmlformats.org/officeDocument/2006/relationships/theme" Target="theme/theme1.xml"  /><Relationship Id="rId16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E9CE10-9E2E-458F-83CE-809FAE15EF9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AB96C5-3D0C-4537-88CD-FC52CB1C05E0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Физкультурно-</a:t>
          </a:r>
          <a:r>
            <a:rPr lang="ru-RU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оздоровительнтые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мероприятия 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482297-4CAF-4281-9CDF-D09F97B0310E}" type="parTrans" cxnId="{96650A09-808E-46EB-8B26-837E285A0FDD}">
      <dgm:prSet/>
      <dgm:spPr/>
      <dgm:t>
        <a:bodyPr/>
        <a:lstStyle/>
        <a:p>
          <a:endParaRPr lang="ru-RU"/>
        </a:p>
      </dgm:t>
    </dgm:pt>
    <dgm:pt modelId="{B40073DF-C217-4B81-89D5-9B23A52F074B}" type="sibTrans" cxnId="{96650A09-808E-46EB-8B26-837E285A0FDD}">
      <dgm:prSet/>
      <dgm:spPr/>
      <dgm:t>
        <a:bodyPr/>
        <a:lstStyle/>
        <a:p>
          <a:endParaRPr lang="ru-RU"/>
        </a:p>
      </dgm:t>
    </dgm:pt>
    <dgm:pt modelId="{9858E60A-5066-48DD-883C-8AAD39E03CDF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Утренняя гимнастика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9C4E9E-D2B1-4963-8AA5-B001FBFC1683}" type="parTrans" cxnId="{EE36B2B9-C32C-4BA9-86FB-D7D1B6CE76C7}">
      <dgm:prSet/>
      <dgm:spPr/>
      <dgm:t>
        <a:bodyPr/>
        <a:lstStyle/>
        <a:p>
          <a:endParaRPr lang="ru-RU"/>
        </a:p>
      </dgm:t>
    </dgm:pt>
    <dgm:pt modelId="{11E6CF0A-BBDE-4D7A-9BDA-26BE7DD0EC16}" type="sibTrans" cxnId="{EE36B2B9-C32C-4BA9-86FB-D7D1B6CE76C7}">
      <dgm:prSet/>
      <dgm:spPr/>
      <dgm:t>
        <a:bodyPr/>
        <a:lstStyle/>
        <a:p>
          <a:endParaRPr lang="ru-RU"/>
        </a:p>
      </dgm:t>
    </dgm:pt>
    <dgm:pt modelId="{39E1C95F-7631-47D9-9965-19195D2F769E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Физкультурные занятия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34D085-8B2F-4BA7-BFF7-156DBF0A8175}" type="parTrans" cxnId="{BEA43074-7937-4D7F-9C0A-A1EE21DA0C8E}">
      <dgm:prSet/>
      <dgm:spPr/>
      <dgm:t>
        <a:bodyPr/>
        <a:lstStyle/>
        <a:p>
          <a:endParaRPr lang="ru-RU"/>
        </a:p>
      </dgm:t>
    </dgm:pt>
    <dgm:pt modelId="{494FC454-D125-42CE-A3CA-09FFAF8AC321}" type="sibTrans" cxnId="{BEA43074-7937-4D7F-9C0A-A1EE21DA0C8E}">
      <dgm:prSet/>
      <dgm:spPr/>
      <dgm:t>
        <a:bodyPr/>
        <a:lstStyle/>
        <a:p>
          <a:endParaRPr lang="ru-RU"/>
        </a:p>
      </dgm:t>
    </dgm:pt>
    <dgm:pt modelId="{79512A97-302F-4C97-98EA-B595379DC13D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Дыхательная гимнастика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CD6FF7-01D6-43DC-942E-C268D26A044A}" type="parTrans" cxnId="{6ECB0669-E4AA-422C-B755-F124561CEDBF}">
      <dgm:prSet/>
      <dgm:spPr/>
      <dgm:t>
        <a:bodyPr/>
        <a:lstStyle/>
        <a:p>
          <a:endParaRPr lang="ru-RU"/>
        </a:p>
      </dgm:t>
    </dgm:pt>
    <dgm:pt modelId="{76B94D39-CA9B-4A41-A757-EF103D9C1C19}" type="sibTrans" cxnId="{6ECB0669-E4AA-422C-B755-F124561CEDBF}">
      <dgm:prSet/>
      <dgm:spPr/>
      <dgm:t>
        <a:bodyPr/>
        <a:lstStyle/>
        <a:p>
          <a:endParaRPr lang="ru-RU"/>
        </a:p>
      </dgm:t>
    </dgm:pt>
    <dgm:pt modelId="{8DF773D1-2916-40FA-9EC7-62EFA6EFB1CF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Пальчиковая гимнастика, физкультминутки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1B3332-88A1-4F46-9BF4-E5C16513DD85}" type="parTrans" cxnId="{754D112F-8DFE-4BBA-85B9-A8AD82883EB0}">
      <dgm:prSet/>
      <dgm:spPr/>
      <dgm:t>
        <a:bodyPr/>
        <a:lstStyle/>
        <a:p>
          <a:endParaRPr lang="ru-RU"/>
        </a:p>
      </dgm:t>
    </dgm:pt>
    <dgm:pt modelId="{2C58EE4B-BB63-4BCA-B4B7-18787FF9003B}" type="sibTrans" cxnId="{754D112F-8DFE-4BBA-85B9-A8AD82883EB0}">
      <dgm:prSet/>
      <dgm:spPr/>
      <dgm:t>
        <a:bodyPr/>
        <a:lstStyle/>
        <a:p>
          <a:endParaRPr lang="ru-RU"/>
        </a:p>
      </dgm:t>
    </dgm:pt>
    <dgm:pt modelId="{CA57DA15-FE0E-4170-9DFE-6CD2401EA123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Подвижные игры и</a:t>
          </a:r>
        </a:p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прогулки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DA7961-F669-494E-BF15-066EE72722DA}" type="parTrans" cxnId="{CB7DF8AB-0FA0-43BF-9AF3-48463258ABE3}">
      <dgm:prSet/>
      <dgm:spPr/>
      <dgm:t>
        <a:bodyPr/>
        <a:lstStyle/>
        <a:p>
          <a:endParaRPr lang="ru-RU"/>
        </a:p>
      </dgm:t>
    </dgm:pt>
    <dgm:pt modelId="{F97EB4FD-482C-4868-BE41-32538D1B590C}" type="sibTrans" cxnId="{CB7DF8AB-0FA0-43BF-9AF3-48463258ABE3}">
      <dgm:prSet/>
      <dgm:spPr/>
      <dgm:t>
        <a:bodyPr/>
        <a:lstStyle/>
        <a:p>
          <a:endParaRPr lang="ru-RU"/>
        </a:p>
      </dgm:t>
    </dgm:pt>
    <dgm:pt modelId="{036BD839-41E9-4721-848D-ACB6A6F79295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Закаливание, Гимнастика после сна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E198DE-BCDF-4E6E-A09C-672109425972}" type="parTrans" cxnId="{F57002CF-DD9D-49D5-B739-C71FB7B77420}">
      <dgm:prSet/>
      <dgm:spPr/>
      <dgm:t>
        <a:bodyPr/>
        <a:lstStyle/>
        <a:p>
          <a:endParaRPr lang="ru-RU"/>
        </a:p>
      </dgm:t>
    </dgm:pt>
    <dgm:pt modelId="{ACB7D382-BD0A-4183-9D44-D4192E48117B}" type="sibTrans" cxnId="{F57002CF-DD9D-49D5-B739-C71FB7B77420}">
      <dgm:prSet/>
      <dgm:spPr/>
      <dgm:t>
        <a:bodyPr/>
        <a:lstStyle/>
        <a:p>
          <a:endParaRPr lang="ru-RU"/>
        </a:p>
      </dgm:t>
    </dgm:pt>
    <dgm:pt modelId="{234E3921-A9D7-479E-8A13-0C65346AA9EF}" type="pres">
      <dgm:prSet presAssocID="{09E9CE10-9E2E-458F-83CE-809FAE15EF9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48A111-72EC-4F34-8031-34A6547BC132}" type="pres">
      <dgm:prSet presAssocID="{64AB96C5-3D0C-4537-88CD-FC52CB1C05E0}" presName="centerShape" presStyleLbl="node0" presStyleIdx="0" presStyleCnt="1" custScaleX="191531" custScaleY="132863" custLinFactNeighborX="2470" custLinFactNeighborY="741"/>
      <dgm:spPr/>
      <dgm:t>
        <a:bodyPr/>
        <a:lstStyle/>
        <a:p>
          <a:endParaRPr lang="ru-RU"/>
        </a:p>
      </dgm:t>
    </dgm:pt>
    <dgm:pt modelId="{CEB00D7B-34D0-4A35-865B-35F4CFF8AA7F}" type="pres">
      <dgm:prSet presAssocID="{519C4E9E-D2B1-4963-8AA5-B001FBFC1683}" presName="parTrans" presStyleLbl="sibTrans2D1" presStyleIdx="0" presStyleCnt="6"/>
      <dgm:spPr/>
      <dgm:t>
        <a:bodyPr/>
        <a:lstStyle/>
        <a:p>
          <a:endParaRPr lang="ru-RU"/>
        </a:p>
      </dgm:t>
    </dgm:pt>
    <dgm:pt modelId="{AB5967BF-9877-41EF-AFC6-3246D291EF99}" type="pres">
      <dgm:prSet presAssocID="{519C4E9E-D2B1-4963-8AA5-B001FBFC1683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F1ABE5CC-42A7-4AB5-9E33-608048166A60}" type="pres">
      <dgm:prSet presAssocID="{9858E60A-5066-48DD-883C-8AAD39E03CDF}" presName="node" presStyleLbl="node1" presStyleIdx="0" presStyleCnt="6" custScaleX="177959" custScaleY="67032" custRadScaleRad="72089" custRadScaleInc="20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E4C604-FFC9-49C6-8332-CD0B9829C0D3}" type="pres">
      <dgm:prSet presAssocID="{9134D085-8B2F-4BA7-BFF7-156DBF0A8175}" presName="parTrans" presStyleLbl="sibTrans2D1" presStyleIdx="1" presStyleCnt="6"/>
      <dgm:spPr/>
      <dgm:t>
        <a:bodyPr/>
        <a:lstStyle/>
        <a:p>
          <a:endParaRPr lang="ru-RU"/>
        </a:p>
      </dgm:t>
    </dgm:pt>
    <dgm:pt modelId="{DF9CF025-095B-4189-81C2-CC81D3719725}" type="pres">
      <dgm:prSet presAssocID="{9134D085-8B2F-4BA7-BFF7-156DBF0A8175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4C23F332-7661-4EDA-AEFB-E0EFEAB1F7AF}" type="pres">
      <dgm:prSet presAssocID="{39E1C95F-7631-47D9-9965-19195D2F769E}" presName="node" presStyleLbl="node1" presStyleIdx="1" presStyleCnt="6" custScaleX="160210" custScaleY="69936" custRadScaleRad="148764" custRadScaleInc="60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96EB90-0692-481A-B969-C7DB4B8CCED0}" type="pres">
      <dgm:prSet presAssocID="{15E198DE-BCDF-4E6E-A09C-672109425972}" presName="parTrans" presStyleLbl="sibTrans2D1" presStyleIdx="2" presStyleCnt="6"/>
      <dgm:spPr/>
      <dgm:t>
        <a:bodyPr/>
        <a:lstStyle/>
        <a:p>
          <a:endParaRPr lang="ru-RU"/>
        </a:p>
      </dgm:t>
    </dgm:pt>
    <dgm:pt modelId="{041AD64F-00C9-4F80-BF31-2C843FBC9D58}" type="pres">
      <dgm:prSet presAssocID="{15E198DE-BCDF-4E6E-A09C-672109425972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5186F83C-86FC-46DB-AEC7-51B238FF8082}" type="pres">
      <dgm:prSet presAssocID="{036BD839-41E9-4721-848D-ACB6A6F79295}" presName="node" presStyleLbl="node1" presStyleIdx="2" presStyleCnt="6" custScaleX="169589" custScaleY="69729" custRadScaleRad="160537" custRadScaleInc="-367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619A90-81A3-45B6-BD57-D226E20DBB5D}" type="pres">
      <dgm:prSet presAssocID="{611B3332-88A1-4F46-9BF4-E5C16513DD85}" presName="parTrans" presStyleLbl="sibTrans2D1" presStyleIdx="3" presStyleCnt="6"/>
      <dgm:spPr/>
      <dgm:t>
        <a:bodyPr/>
        <a:lstStyle/>
        <a:p>
          <a:endParaRPr lang="ru-RU"/>
        </a:p>
      </dgm:t>
    </dgm:pt>
    <dgm:pt modelId="{AB35F17E-A5F5-4FF2-990D-610DA7E5DAD1}" type="pres">
      <dgm:prSet presAssocID="{611B3332-88A1-4F46-9BF4-E5C16513DD85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78DBEFAF-5FD6-45EB-9FEB-45C7D7F82303}" type="pres">
      <dgm:prSet presAssocID="{8DF773D1-2916-40FA-9EC7-62EFA6EFB1CF}" presName="node" presStyleLbl="node1" presStyleIdx="3" presStyleCnt="6" custScaleX="170061" custScaleY="74327" custRadScaleRad="94521" custRadScaleInc="-15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18398-562D-46AF-A6AC-B527D21AF582}" type="pres">
      <dgm:prSet presAssocID="{B6DA7961-F669-494E-BF15-066EE72722DA}" presName="parTrans" presStyleLbl="sibTrans2D1" presStyleIdx="4" presStyleCnt="6"/>
      <dgm:spPr/>
      <dgm:t>
        <a:bodyPr/>
        <a:lstStyle/>
        <a:p>
          <a:endParaRPr lang="ru-RU"/>
        </a:p>
      </dgm:t>
    </dgm:pt>
    <dgm:pt modelId="{71536D20-EAD2-419F-9951-DDCB433E0EFF}" type="pres">
      <dgm:prSet presAssocID="{B6DA7961-F669-494E-BF15-066EE72722DA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2DCE78FF-DC77-42CC-90D9-88242455C896}" type="pres">
      <dgm:prSet presAssocID="{CA57DA15-FE0E-4170-9DFE-6CD2401EA123}" presName="node" presStyleLbl="node1" presStyleIdx="4" presStyleCnt="6" custScaleX="169289" custScaleY="64429" custRadScaleRad="145438" custRadScaleInc="352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EB28B1-06ED-4C54-99D8-600B0F6D501D}" type="pres">
      <dgm:prSet presAssocID="{70CD6FF7-01D6-43DC-942E-C268D26A044A}" presName="parTrans" presStyleLbl="sibTrans2D1" presStyleIdx="5" presStyleCnt="6"/>
      <dgm:spPr/>
      <dgm:t>
        <a:bodyPr/>
        <a:lstStyle/>
        <a:p>
          <a:endParaRPr lang="ru-RU"/>
        </a:p>
      </dgm:t>
    </dgm:pt>
    <dgm:pt modelId="{314A7092-8DFD-4AF1-982A-2ADA11963DA5}" type="pres">
      <dgm:prSet presAssocID="{70CD6FF7-01D6-43DC-942E-C268D26A044A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6DF5ADAE-90E2-4803-9796-24E696F0CCDF}" type="pres">
      <dgm:prSet presAssocID="{79512A97-302F-4C97-98EA-B595379DC13D}" presName="node" presStyleLbl="node1" presStyleIdx="5" presStyleCnt="6" custScaleX="157370" custScaleY="73707" custRadScaleRad="131795" custRadScaleInc="-52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90280E-08B9-4167-B1BA-AB5F341044E0}" type="presOf" srcId="{70CD6FF7-01D6-43DC-942E-C268D26A044A}" destId="{C7EB28B1-06ED-4C54-99D8-600B0F6D501D}" srcOrd="0" destOrd="0" presId="urn:microsoft.com/office/officeart/2005/8/layout/radial5"/>
    <dgm:cxn modelId="{08DC858F-16A2-4497-9731-A6AB262C9014}" type="presOf" srcId="{09E9CE10-9E2E-458F-83CE-809FAE15EF9F}" destId="{234E3921-A9D7-479E-8A13-0C65346AA9EF}" srcOrd="0" destOrd="0" presId="urn:microsoft.com/office/officeart/2005/8/layout/radial5"/>
    <dgm:cxn modelId="{26946128-C3AB-4A64-8523-BF3B2EE36EA3}" type="presOf" srcId="{79512A97-302F-4C97-98EA-B595379DC13D}" destId="{6DF5ADAE-90E2-4803-9796-24E696F0CCDF}" srcOrd="0" destOrd="0" presId="urn:microsoft.com/office/officeart/2005/8/layout/radial5"/>
    <dgm:cxn modelId="{96650A09-808E-46EB-8B26-837E285A0FDD}" srcId="{09E9CE10-9E2E-458F-83CE-809FAE15EF9F}" destId="{64AB96C5-3D0C-4537-88CD-FC52CB1C05E0}" srcOrd="0" destOrd="0" parTransId="{42482297-4CAF-4281-9CDF-D09F97B0310E}" sibTransId="{B40073DF-C217-4B81-89D5-9B23A52F074B}"/>
    <dgm:cxn modelId="{51252D55-4E91-4CD3-A2FF-847A6E9E81EA}" type="presOf" srcId="{B6DA7961-F669-494E-BF15-066EE72722DA}" destId="{71536D20-EAD2-419F-9951-DDCB433E0EFF}" srcOrd="1" destOrd="0" presId="urn:microsoft.com/office/officeart/2005/8/layout/radial5"/>
    <dgm:cxn modelId="{CB7DF8AB-0FA0-43BF-9AF3-48463258ABE3}" srcId="{64AB96C5-3D0C-4537-88CD-FC52CB1C05E0}" destId="{CA57DA15-FE0E-4170-9DFE-6CD2401EA123}" srcOrd="4" destOrd="0" parTransId="{B6DA7961-F669-494E-BF15-066EE72722DA}" sibTransId="{F97EB4FD-482C-4868-BE41-32538D1B590C}"/>
    <dgm:cxn modelId="{A1795F94-6C73-4A2F-A8AE-F37891363A01}" type="presOf" srcId="{8DF773D1-2916-40FA-9EC7-62EFA6EFB1CF}" destId="{78DBEFAF-5FD6-45EB-9FEB-45C7D7F82303}" srcOrd="0" destOrd="0" presId="urn:microsoft.com/office/officeart/2005/8/layout/radial5"/>
    <dgm:cxn modelId="{3DB68988-87F7-480B-8C9D-A6CF89EF81A9}" type="presOf" srcId="{64AB96C5-3D0C-4537-88CD-FC52CB1C05E0}" destId="{E248A111-72EC-4F34-8031-34A6547BC132}" srcOrd="0" destOrd="0" presId="urn:microsoft.com/office/officeart/2005/8/layout/radial5"/>
    <dgm:cxn modelId="{97BEC452-BAF4-447C-9222-541AB2F1F225}" type="presOf" srcId="{9858E60A-5066-48DD-883C-8AAD39E03CDF}" destId="{F1ABE5CC-42A7-4AB5-9E33-608048166A60}" srcOrd="0" destOrd="0" presId="urn:microsoft.com/office/officeart/2005/8/layout/radial5"/>
    <dgm:cxn modelId="{BEA43074-7937-4D7F-9C0A-A1EE21DA0C8E}" srcId="{64AB96C5-3D0C-4537-88CD-FC52CB1C05E0}" destId="{39E1C95F-7631-47D9-9965-19195D2F769E}" srcOrd="1" destOrd="0" parTransId="{9134D085-8B2F-4BA7-BFF7-156DBF0A8175}" sibTransId="{494FC454-D125-42CE-A3CA-09FFAF8AC321}"/>
    <dgm:cxn modelId="{8DD47B9F-551A-45C0-A702-ED0E6F2015A1}" type="presOf" srcId="{036BD839-41E9-4721-848D-ACB6A6F79295}" destId="{5186F83C-86FC-46DB-AEC7-51B238FF8082}" srcOrd="0" destOrd="0" presId="urn:microsoft.com/office/officeart/2005/8/layout/radial5"/>
    <dgm:cxn modelId="{95FAC2AA-39C9-47FF-B7C0-752A6F2E18D1}" type="presOf" srcId="{15E198DE-BCDF-4E6E-A09C-672109425972}" destId="{041AD64F-00C9-4F80-BF31-2C843FBC9D58}" srcOrd="1" destOrd="0" presId="urn:microsoft.com/office/officeart/2005/8/layout/radial5"/>
    <dgm:cxn modelId="{FCF017DC-590B-4185-A50B-DCA2943E6EAA}" type="presOf" srcId="{9134D085-8B2F-4BA7-BFF7-156DBF0A8175}" destId="{DF9CF025-095B-4189-81C2-CC81D3719725}" srcOrd="1" destOrd="0" presId="urn:microsoft.com/office/officeart/2005/8/layout/radial5"/>
    <dgm:cxn modelId="{F57002CF-DD9D-49D5-B739-C71FB7B77420}" srcId="{64AB96C5-3D0C-4537-88CD-FC52CB1C05E0}" destId="{036BD839-41E9-4721-848D-ACB6A6F79295}" srcOrd="2" destOrd="0" parTransId="{15E198DE-BCDF-4E6E-A09C-672109425972}" sibTransId="{ACB7D382-BD0A-4183-9D44-D4192E48117B}"/>
    <dgm:cxn modelId="{6ECB0669-E4AA-422C-B755-F124561CEDBF}" srcId="{64AB96C5-3D0C-4537-88CD-FC52CB1C05E0}" destId="{79512A97-302F-4C97-98EA-B595379DC13D}" srcOrd="5" destOrd="0" parTransId="{70CD6FF7-01D6-43DC-942E-C268D26A044A}" sibTransId="{76B94D39-CA9B-4A41-A757-EF103D9C1C19}"/>
    <dgm:cxn modelId="{76AF9460-94AA-47E4-A0B7-CA273EA8D303}" type="presOf" srcId="{70CD6FF7-01D6-43DC-942E-C268D26A044A}" destId="{314A7092-8DFD-4AF1-982A-2ADA11963DA5}" srcOrd="1" destOrd="0" presId="urn:microsoft.com/office/officeart/2005/8/layout/radial5"/>
    <dgm:cxn modelId="{81F02C93-8D2C-4E0E-B245-4B6B71BB2FC2}" type="presOf" srcId="{CA57DA15-FE0E-4170-9DFE-6CD2401EA123}" destId="{2DCE78FF-DC77-42CC-90D9-88242455C896}" srcOrd="0" destOrd="0" presId="urn:microsoft.com/office/officeart/2005/8/layout/radial5"/>
    <dgm:cxn modelId="{754D112F-8DFE-4BBA-85B9-A8AD82883EB0}" srcId="{64AB96C5-3D0C-4537-88CD-FC52CB1C05E0}" destId="{8DF773D1-2916-40FA-9EC7-62EFA6EFB1CF}" srcOrd="3" destOrd="0" parTransId="{611B3332-88A1-4F46-9BF4-E5C16513DD85}" sibTransId="{2C58EE4B-BB63-4BCA-B4B7-18787FF9003B}"/>
    <dgm:cxn modelId="{C1AFBEB4-D7E8-4433-86C1-C3A44A7122EA}" type="presOf" srcId="{519C4E9E-D2B1-4963-8AA5-B001FBFC1683}" destId="{CEB00D7B-34D0-4A35-865B-35F4CFF8AA7F}" srcOrd="0" destOrd="0" presId="urn:microsoft.com/office/officeart/2005/8/layout/radial5"/>
    <dgm:cxn modelId="{BB9CF797-7ED7-44BB-9FA4-D311D9A5E85F}" type="presOf" srcId="{39E1C95F-7631-47D9-9965-19195D2F769E}" destId="{4C23F332-7661-4EDA-AEFB-E0EFEAB1F7AF}" srcOrd="0" destOrd="0" presId="urn:microsoft.com/office/officeart/2005/8/layout/radial5"/>
    <dgm:cxn modelId="{05126850-AA3D-4C53-AB7F-FD21CFE827E4}" type="presOf" srcId="{B6DA7961-F669-494E-BF15-066EE72722DA}" destId="{36C18398-562D-46AF-A6AC-B527D21AF582}" srcOrd="0" destOrd="0" presId="urn:microsoft.com/office/officeart/2005/8/layout/radial5"/>
    <dgm:cxn modelId="{EE36B2B9-C32C-4BA9-86FB-D7D1B6CE76C7}" srcId="{64AB96C5-3D0C-4537-88CD-FC52CB1C05E0}" destId="{9858E60A-5066-48DD-883C-8AAD39E03CDF}" srcOrd="0" destOrd="0" parTransId="{519C4E9E-D2B1-4963-8AA5-B001FBFC1683}" sibTransId="{11E6CF0A-BBDE-4D7A-9BDA-26BE7DD0EC16}"/>
    <dgm:cxn modelId="{7A0A8348-7626-47DE-B334-8E8A0BBC8945}" type="presOf" srcId="{519C4E9E-D2B1-4963-8AA5-B001FBFC1683}" destId="{AB5967BF-9877-41EF-AFC6-3246D291EF99}" srcOrd="1" destOrd="0" presId="urn:microsoft.com/office/officeart/2005/8/layout/radial5"/>
    <dgm:cxn modelId="{668262B8-8D42-4AD7-A885-6F237BD2FF7F}" type="presOf" srcId="{9134D085-8B2F-4BA7-BFF7-156DBF0A8175}" destId="{E3E4C604-FFC9-49C6-8332-CD0B9829C0D3}" srcOrd="0" destOrd="0" presId="urn:microsoft.com/office/officeart/2005/8/layout/radial5"/>
    <dgm:cxn modelId="{0A3666C0-4245-46BB-82E2-F291CEA39AC2}" type="presOf" srcId="{611B3332-88A1-4F46-9BF4-E5C16513DD85}" destId="{AB35F17E-A5F5-4FF2-990D-610DA7E5DAD1}" srcOrd="1" destOrd="0" presId="urn:microsoft.com/office/officeart/2005/8/layout/radial5"/>
    <dgm:cxn modelId="{9B880208-3EB9-4B7B-9FEE-1886F7E31FD4}" type="presOf" srcId="{611B3332-88A1-4F46-9BF4-E5C16513DD85}" destId="{A1619A90-81A3-45B6-BD57-D226E20DBB5D}" srcOrd="0" destOrd="0" presId="urn:microsoft.com/office/officeart/2005/8/layout/radial5"/>
    <dgm:cxn modelId="{0A0D1D54-B221-4B9D-8462-8AD382BE841A}" type="presOf" srcId="{15E198DE-BCDF-4E6E-A09C-672109425972}" destId="{9196EB90-0692-481A-B969-C7DB4B8CCED0}" srcOrd="0" destOrd="0" presId="urn:microsoft.com/office/officeart/2005/8/layout/radial5"/>
    <dgm:cxn modelId="{500471F7-E59F-43D3-9E6A-90DCA9E9BBA1}" type="presParOf" srcId="{234E3921-A9D7-479E-8A13-0C65346AA9EF}" destId="{E248A111-72EC-4F34-8031-34A6547BC132}" srcOrd="0" destOrd="0" presId="urn:microsoft.com/office/officeart/2005/8/layout/radial5"/>
    <dgm:cxn modelId="{0674509B-5CB4-4F72-A74F-E12258442ACE}" type="presParOf" srcId="{234E3921-A9D7-479E-8A13-0C65346AA9EF}" destId="{CEB00D7B-34D0-4A35-865B-35F4CFF8AA7F}" srcOrd="1" destOrd="0" presId="urn:microsoft.com/office/officeart/2005/8/layout/radial5"/>
    <dgm:cxn modelId="{1D89B8DC-685F-4D3A-B11B-52DC281D6D7A}" type="presParOf" srcId="{CEB00D7B-34D0-4A35-865B-35F4CFF8AA7F}" destId="{AB5967BF-9877-41EF-AFC6-3246D291EF99}" srcOrd="0" destOrd="0" presId="urn:microsoft.com/office/officeart/2005/8/layout/radial5"/>
    <dgm:cxn modelId="{ED94BC0A-CAF5-43B5-A606-581FEB40619F}" type="presParOf" srcId="{234E3921-A9D7-479E-8A13-0C65346AA9EF}" destId="{F1ABE5CC-42A7-4AB5-9E33-608048166A60}" srcOrd="2" destOrd="0" presId="urn:microsoft.com/office/officeart/2005/8/layout/radial5"/>
    <dgm:cxn modelId="{5D89912A-5AE9-4B88-8707-60B0B4974644}" type="presParOf" srcId="{234E3921-A9D7-479E-8A13-0C65346AA9EF}" destId="{E3E4C604-FFC9-49C6-8332-CD0B9829C0D3}" srcOrd="3" destOrd="0" presId="urn:microsoft.com/office/officeart/2005/8/layout/radial5"/>
    <dgm:cxn modelId="{872A7EE4-E746-47CC-9A4F-D2B8953DE7BA}" type="presParOf" srcId="{E3E4C604-FFC9-49C6-8332-CD0B9829C0D3}" destId="{DF9CF025-095B-4189-81C2-CC81D3719725}" srcOrd="0" destOrd="0" presId="urn:microsoft.com/office/officeart/2005/8/layout/radial5"/>
    <dgm:cxn modelId="{5CD1EAFE-9443-481D-A6ED-3659FF6D8BEC}" type="presParOf" srcId="{234E3921-A9D7-479E-8A13-0C65346AA9EF}" destId="{4C23F332-7661-4EDA-AEFB-E0EFEAB1F7AF}" srcOrd="4" destOrd="0" presId="urn:microsoft.com/office/officeart/2005/8/layout/radial5"/>
    <dgm:cxn modelId="{41A43422-879A-4C13-95D3-8DA850ED9BE8}" type="presParOf" srcId="{234E3921-A9D7-479E-8A13-0C65346AA9EF}" destId="{9196EB90-0692-481A-B969-C7DB4B8CCED0}" srcOrd="5" destOrd="0" presId="urn:microsoft.com/office/officeart/2005/8/layout/radial5"/>
    <dgm:cxn modelId="{309BF998-F107-427B-A687-29768EBB2EB6}" type="presParOf" srcId="{9196EB90-0692-481A-B969-C7DB4B8CCED0}" destId="{041AD64F-00C9-4F80-BF31-2C843FBC9D58}" srcOrd="0" destOrd="0" presId="urn:microsoft.com/office/officeart/2005/8/layout/radial5"/>
    <dgm:cxn modelId="{AFBD3F8F-0213-432C-91AE-66B8A74EE5F7}" type="presParOf" srcId="{234E3921-A9D7-479E-8A13-0C65346AA9EF}" destId="{5186F83C-86FC-46DB-AEC7-51B238FF8082}" srcOrd="6" destOrd="0" presId="urn:microsoft.com/office/officeart/2005/8/layout/radial5"/>
    <dgm:cxn modelId="{46FB1925-CFF8-4225-8990-32215F5F94F1}" type="presParOf" srcId="{234E3921-A9D7-479E-8A13-0C65346AA9EF}" destId="{A1619A90-81A3-45B6-BD57-D226E20DBB5D}" srcOrd="7" destOrd="0" presId="urn:microsoft.com/office/officeart/2005/8/layout/radial5"/>
    <dgm:cxn modelId="{289723C4-0A5D-49A8-B777-6958E2EBE8FA}" type="presParOf" srcId="{A1619A90-81A3-45B6-BD57-D226E20DBB5D}" destId="{AB35F17E-A5F5-4FF2-990D-610DA7E5DAD1}" srcOrd="0" destOrd="0" presId="urn:microsoft.com/office/officeart/2005/8/layout/radial5"/>
    <dgm:cxn modelId="{5BE2C0E7-6CC5-4066-850F-ACE5CF92FCA2}" type="presParOf" srcId="{234E3921-A9D7-479E-8A13-0C65346AA9EF}" destId="{78DBEFAF-5FD6-45EB-9FEB-45C7D7F82303}" srcOrd="8" destOrd="0" presId="urn:microsoft.com/office/officeart/2005/8/layout/radial5"/>
    <dgm:cxn modelId="{FAE0C682-E659-4A7D-BE83-9DA952C55445}" type="presParOf" srcId="{234E3921-A9D7-479E-8A13-0C65346AA9EF}" destId="{36C18398-562D-46AF-A6AC-B527D21AF582}" srcOrd="9" destOrd="0" presId="urn:microsoft.com/office/officeart/2005/8/layout/radial5"/>
    <dgm:cxn modelId="{1C4519F7-1544-481A-821C-DDB27470226E}" type="presParOf" srcId="{36C18398-562D-46AF-A6AC-B527D21AF582}" destId="{71536D20-EAD2-419F-9951-DDCB433E0EFF}" srcOrd="0" destOrd="0" presId="urn:microsoft.com/office/officeart/2005/8/layout/radial5"/>
    <dgm:cxn modelId="{04AE3EA4-0240-470D-8B8B-F1DD608B0303}" type="presParOf" srcId="{234E3921-A9D7-479E-8A13-0C65346AA9EF}" destId="{2DCE78FF-DC77-42CC-90D9-88242455C896}" srcOrd="10" destOrd="0" presId="urn:microsoft.com/office/officeart/2005/8/layout/radial5"/>
    <dgm:cxn modelId="{8B5EBED2-E32B-4C47-9C72-115A2852F9CD}" type="presParOf" srcId="{234E3921-A9D7-479E-8A13-0C65346AA9EF}" destId="{C7EB28B1-06ED-4C54-99D8-600B0F6D501D}" srcOrd="11" destOrd="0" presId="urn:microsoft.com/office/officeart/2005/8/layout/radial5"/>
    <dgm:cxn modelId="{ED3D5297-1110-4C7A-9128-764A8C384976}" type="presParOf" srcId="{C7EB28B1-06ED-4C54-99D8-600B0F6D501D}" destId="{314A7092-8DFD-4AF1-982A-2ADA11963DA5}" srcOrd="0" destOrd="0" presId="urn:microsoft.com/office/officeart/2005/8/layout/radial5"/>
    <dgm:cxn modelId="{1ABCDFB4-FDBD-4049-A2D6-032D9A7216FE}" type="presParOf" srcId="{234E3921-A9D7-479E-8A13-0C65346AA9EF}" destId="{6DF5ADAE-90E2-4803-9796-24E696F0CCDF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48A111-72EC-4F34-8031-34A6547BC132}">
      <dsp:nvSpPr>
        <dsp:cNvPr id="0" name=""/>
        <dsp:cNvSpPr/>
      </dsp:nvSpPr>
      <dsp:spPr>
        <a:xfrm>
          <a:off x="4089056" y="2433025"/>
          <a:ext cx="2884500" cy="20009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Физкультурно-</a:t>
          </a:r>
          <a:r>
            <a:rPr lang="ru-RU" sz="1800" b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оздоровительнтые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мероприятия 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11481" y="2726057"/>
        <a:ext cx="2039650" cy="1414883"/>
      </dsp:txXfrm>
    </dsp:sp>
    <dsp:sp modelId="{CEB00D7B-34D0-4A35-865B-35F4CFF8AA7F}">
      <dsp:nvSpPr>
        <dsp:cNvPr id="0" name=""/>
        <dsp:cNvSpPr/>
      </dsp:nvSpPr>
      <dsp:spPr>
        <a:xfrm rot="16338904">
          <a:off x="5512601" y="2010040"/>
          <a:ext cx="127712" cy="6132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5530984" y="2151823"/>
        <a:ext cx="89398" cy="367924"/>
      </dsp:txXfrm>
    </dsp:sp>
    <dsp:sp modelId="{F1ABE5CC-42A7-4AB5-9E33-608048166A60}">
      <dsp:nvSpPr>
        <dsp:cNvPr id="0" name=""/>
        <dsp:cNvSpPr/>
      </dsp:nvSpPr>
      <dsp:spPr>
        <a:xfrm>
          <a:off x="4001112" y="983758"/>
          <a:ext cx="3209587" cy="12089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Утренняя гимнастика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71145" y="1160806"/>
        <a:ext cx="2269521" cy="854862"/>
      </dsp:txXfrm>
    </dsp:sp>
    <dsp:sp modelId="{E3E4C604-FFC9-49C6-8332-CD0B9829C0D3}">
      <dsp:nvSpPr>
        <dsp:cNvPr id="0" name=""/>
        <dsp:cNvSpPr/>
      </dsp:nvSpPr>
      <dsp:spPr>
        <a:xfrm rot="20821441">
          <a:off x="7091857" y="2710879"/>
          <a:ext cx="489722" cy="6132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7093733" y="2850016"/>
        <a:ext cx="342805" cy="367924"/>
      </dsp:txXfrm>
    </dsp:sp>
    <dsp:sp modelId="{4C23F332-7661-4EDA-AEFB-E0EFEAB1F7AF}">
      <dsp:nvSpPr>
        <dsp:cNvPr id="0" name=""/>
        <dsp:cNvSpPr/>
      </dsp:nvSpPr>
      <dsp:spPr>
        <a:xfrm>
          <a:off x="7633350" y="1985559"/>
          <a:ext cx="2889474" cy="12613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Физкультурные занятия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56504" y="2170277"/>
        <a:ext cx="2043166" cy="891897"/>
      </dsp:txXfrm>
    </dsp:sp>
    <dsp:sp modelId="{9196EB90-0692-481A-B969-C7DB4B8CCED0}">
      <dsp:nvSpPr>
        <dsp:cNvPr id="0" name=""/>
        <dsp:cNvSpPr/>
      </dsp:nvSpPr>
      <dsp:spPr>
        <a:xfrm rot="1143775">
          <a:off x="7076735" y="3781420"/>
          <a:ext cx="697385" cy="6132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7081779" y="3874020"/>
        <a:ext cx="513423" cy="367924"/>
      </dsp:txXfrm>
    </dsp:sp>
    <dsp:sp modelId="{5186F83C-86FC-46DB-AEC7-51B238FF8082}">
      <dsp:nvSpPr>
        <dsp:cNvPr id="0" name=""/>
        <dsp:cNvSpPr/>
      </dsp:nvSpPr>
      <dsp:spPr>
        <a:xfrm>
          <a:off x="7707353" y="4085109"/>
          <a:ext cx="3058629" cy="1257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Закаливание, Гимнастика после сна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155279" y="4269280"/>
        <a:ext cx="2162777" cy="889258"/>
      </dsp:txXfrm>
    </dsp:sp>
    <dsp:sp modelId="{A1619A90-81A3-45B6-BD57-D226E20DBB5D}">
      <dsp:nvSpPr>
        <dsp:cNvPr id="0" name=""/>
        <dsp:cNvSpPr/>
      </dsp:nvSpPr>
      <dsp:spPr>
        <a:xfrm rot="5304803">
          <a:off x="5390560" y="4451816"/>
          <a:ext cx="354889" cy="6132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5442320" y="4521245"/>
        <a:ext cx="248422" cy="367924"/>
      </dsp:txXfrm>
    </dsp:sp>
    <dsp:sp modelId="{78DBEFAF-5FD6-45EB-9FEB-45C7D7F82303}">
      <dsp:nvSpPr>
        <dsp:cNvPr id="0" name=""/>
        <dsp:cNvSpPr/>
      </dsp:nvSpPr>
      <dsp:spPr>
        <a:xfrm>
          <a:off x="4062546" y="5103084"/>
          <a:ext cx="3067142" cy="13405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Пальчиковая гимнастика, физкультминутки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11719" y="5299400"/>
        <a:ext cx="2168796" cy="947895"/>
      </dsp:txXfrm>
    </dsp:sp>
    <dsp:sp modelId="{36C18398-562D-46AF-A6AC-B527D21AF582}">
      <dsp:nvSpPr>
        <dsp:cNvPr id="0" name=""/>
        <dsp:cNvSpPr/>
      </dsp:nvSpPr>
      <dsp:spPr>
        <a:xfrm rot="9703712">
          <a:off x="3366001" y="3737730"/>
          <a:ext cx="630433" cy="6132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10800000">
        <a:off x="3545325" y="3831534"/>
        <a:ext cx="446471" cy="367924"/>
      </dsp:txXfrm>
    </dsp:sp>
    <dsp:sp modelId="{2DCE78FF-DC77-42CC-90D9-88242455C896}">
      <dsp:nvSpPr>
        <dsp:cNvPr id="0" name=""/>
        <dsp:cNvSpPr/>
      </dsp:nvSpPr>
      <dsp:spPr>
        <a:xfrm>
          <a:off x="419748" y="4036120"/>
          <a:ext cx="3053219" cy="11620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Подвижные игры 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прогулки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6882" y="4206293"/>
        <a:ext cx="2158951" cy="821666"/>
      </dsp:txXfrm>
    </dsp:sp>
    <dsp:sp modelId="{C7EB28B1-06ED-4C54-99D8-600B0F6D501D}">
      <dsp:nvSpPr>
        <dsp:cNvPr id="0" name=""/>
        <dsp:cNvSpPr/>
      </dsp:nvSpPr>
      <dsp:spPr>
        <a:xfrm rot="11663287">
          <a:off x="3610054" y="2686626"/>
          <a:ext cx="410084" cy="6132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10800000">
        <a:off x="3731150" y="2824553"/>
        <a:ext cx="287059" cy="367924"/>
      </dsp:txXfrm>
    </dsp:sp>
    <dsp:sp modelId="{6DF5ADAE-90E2-4803-9796-24E696F0CCDF}">
      <dsp:nvSpPr>
        <dsp:cNvPr id="0" name=""/>
        <dsp:cNvSpPr/>
      </dsp:nvSpPr>
      <dsp:spPr>
        <a:xfrm>
          <a:off x="765333" y="1910241"/>
          <a:ext cx="2838253" cy="13293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Дыхательная гимнастика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80986" y="2104919"/>
        <a:ext cx="2006947" cy="939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8FADABF-5C22-4B6A-9845-DEEC069F1F2C}" type="datetime1">
              <a:rPr lang="ru-RU"/>
              <a:pPr lvl="0">
                <a:defRPr/>
              </a:pPr>
              <a:t>04-04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9EF843-3597-4C59-AC05-822D934C9418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вертикальный текст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8FADABF-5C22-4B6A-9845-DEEC069F1F2C}" type="datetime1">
              <a:rPr lang="ru-RU"/>
              <a:pPr lvl="0">
                <a:defRPr/>
              </a:pPr>
              <a:t>04-04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9EF843-3597-4C59-AC05-822D934C9418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idx="0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8FADABF-5C22-4B6A-9845-DEEC069F1F2C}" type="datetime1">
              <a:rPr lang="ru-RU"/>
              <a:pPr lvl="0">
                <a:defRPr/>
              </a:pPr>
              <a:t>04-04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9EF843-3597-4C59-AC05-822D934C9418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DABF-5C22-4B6A-9845-DEEC069F1F2C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F843-3597-4C59-AC05-822D934C9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899323"/>
      </p:ext>
    </p:extLst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раздела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8FADABF-5C22-4B6A-9845-DEEC069F1F2C}" type="datetime1">
              <a:rPr lang="ru-RU"/>
              <a:pPr lvl="0">
                <a:defRPr/>
              </a:pPr>
              <a:t>04-04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9EF843-3597-4C59-AC05-822D934C9418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8FADABF-5C22-4B6A-9845-DEEC069F1F2C}" type="datetime1">
              <a:rPr lang="ru-RU"/>
              <a:pPr lvl="0">
                <a:defRPr/>
              </a:pPr>
              <a:t>04-04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9EF843-3597-4C59-AC05-822D934C9418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Сравнение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8FADABF-5C22-4B6A-9845-DEEC069F1F2C}" type="datetime1">
              <a:rPr lang="ru-RU"/>
              <a:pPr lvl="0">
                <a:defRPr/>
              </a:pPr>
              <a:t>04-04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9EF843-3597-4C59-AC05-822D934C9418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DABF-5C22-4B6A-9845-DEEC069F1F2C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F843-3597-4C59-AC05-822D934C9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506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DABF-5C22-4B6A-9845-DEEC069F1F2C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F843-3597-4C59-AC05-822D934C9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949843"/>
      </p:ext>
    </p:extLst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Объект с подписью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8FADABF-5C22-4B6A-9845-DEEC069F1F2C}" type="datetime1">
              <a:rPr lang="ru-RU"/>
              <a:pPr lvl="0">
                <a:defRPr/>
              </a:pPr>
              <a:t>04-04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9EF843-3597-4C59-AC05-822D934C9418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8FADABF-5C22-4B6A-9845-DEEC069F1F2C}" type="datetime1">
              <a:rPr lang="ru-RU"/>
              <a:pPr lvl="0">
                <a:defRPr/>
              </a:pPr>
              <a:t>04-04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9EF843-3597-4C59-AC05-822D934C9418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13" Type="http://schemas.openxmlformats.org/officeDocument/2006/relationships/image" Target="../media/image1.pn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ADABF-5C22-4B6A-9845-DEEC069F1F2C}" type="datetimeFigureOut">
              <a:rPr lang="ru-RU" smtClean="0"/>
              <a:pPr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EF843-3597-4C59-AC05-822D934C94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45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3.jpeg"  /><Relationship Id="rId3" Type="http://schemas.openxmlformats.org/officeDocument/2006/relationships/image" Target="../media/image14.jpeg"  /><Relationship Id="rId4" Type="http://schemas.openxmlformats.org/officeDocument/2006/relationships/image" Target="../media/image15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image" Target="../media/image16.jpeg"  /><Relationship Id="rId3" Type="http://schemas.openxmlformats.org/officeDocument/2006/relationships/image" Target="../media/image17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2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4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6.xml"  /><Relationship Id="rId2" Type="http://schemas.openxmlformats.org/officeDocument/2006/relationships/diagramData" Target="../diagrams/data1.xml"  /><Relationship Id="rId3" Type="http://schemas.openxmlformats.org/officeDocument/2006/relationships/diagramLayout" Target="../diagrams/layout1.xml"  /><Relationship Id="rId4" Type="http://schemas.openxmlformats.org/officeDocument/2006/relationships/diagramQuickStyle" Target="../diagrams/quickStyle1.xml"  /><Relationship Id="rId5" Type="http://schemas.openxmlformats.org/officeDocument/2006/relationships/diagramColors" Target="../diagrams/colors1.xml"  /><Relationship Id="rId6" Type="http://schemas.microsoft.com/office/2007/relationships/diagramDrawing" Target="../diagrams/drawing1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jpeg"  /><Relationship Id="rId3" Type="http://schemas.openxmlformats.org/officeDocument/2006/relationships/image" Target="../media/image6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7.jpeg"  /><Relationship Id="rId3" Type="http://schemas.openxmlformats.org/officeDocument/2006/relationships/image" Target="../media/image8.pn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  /><Relationship Id="rId2" Type="http://schemas.openxmlformats.org/officeDocument/2006/relationships/image" Target="../media/image9.png"  /><Relationship Id="rId3" Type="http://schemas.openxmlformats.org/officeDocument/2006/relationships/image" Target="../media/image10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1.jpeg"  /><Relationship Id="rId3" Type="http://schemas.openxmlformats.org/officeDocument/2006/relationships/image" Target="../media/image12.png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96388" y="457200"/>
            <a:ext cx="11207931" cy="31877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Ленинского района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Нижнего Новгорода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физкультурно-оздоровительной работы с детьми раннего возраста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95638" y="457427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 smtClean="0">
              <a:latin typeface="Arial Black" panose="020B0A04020102020204" pitchFamily="34" charset="0"/>
              <a:cs typeface="Arabic Typesetting" panose="03020402040406030203" pitchFamily="66" charset="-78"/>
            </a:endParaRPr>
          </a:p>
          <a:p>
            <a:pPr algn="ctr"/>
            <a:endParaRPr lang="ru-RU" dirty="0">
              <a:latin typeface="Arial Black" panose="020B0A04020102020204" pitchFamily="34" charset="0"/>
              <a:cs typeface="Arabic Typesetting" panose="03020402040406030203" pitchFamily="66" charset="-78"/>
            </a:endParaRPr>
          </a:p>
          <a:p>
            <a:pPr algn="ctr"/>
            <a:endParaRPr lang="ru-RU" dirty="0" smtClean="0">
              <a:latin typeface="Arial Black" panose="020B0A04020102020204" pitchFamily="34" charset="0"/>
              <a:cs typeface="Arabic Typesetting" panose="03020402040406030203" pitchFamily="66" charset="-78"/>
            </a:endParaRPr>
          </a:p>
          <a:p>
            <a:pPr algn="ctr"/>
            <a:endParaRPr lang="ru-RU" dirty="0">
              <a:latin typeface="Arial Black" panose="020B0A04020102020204" pitchFamily="34" charset="0"/>
              <a:cs typeface="Arabic Typesetting" panose="03020402040406030203" pitchFamily="66" charset="-78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Нижний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Новгород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707086" y="3984171"/>
            <a:ext cx="43238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Панкрушина Н.В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кв. категории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№340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73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Подвижные игры  и прогулки</a:t>
            </a:r>
            <a:br>
              <a:rPr lang="ru-RU">
                <a:latin typeface="Times New Roman"/>
                <a:cs typeface="Times New Roman"/>
              </a:rPr>
            </a:br>
            <a:r>
              <a:rPr lang="ru-RU" sz="3200">
                <a:latin typeface="Times New Roman"/>
                <a:cs typeface="Times New Roman"/>
              </a:rPr>
              <a:t>«Снегири»    «Котик»</a:t>
            </a:r>
            <a:endParaRPr lang="ru-RU">
              <a:latin typeface="Times New Roman"/>
              <a:cs typeface="Times New Roman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 rot="5400000">
            <a:off x="158930" y="2474244"/>
            <a:ext cx="4352925" cy="32646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 rot="5400000">
            <a:off x="3952297" y="2401187"/>
            <a:ext cx="4322784" cy="3343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tretch>
            <a:fillRect/>
          </a:stretch>
        </p:blipFill>
        <p:spPr>
          <a:xfrm rot="5400000">
            <a:off x="7722879" y="2397660"/>
            <a:ext cx="4331404" cy="33963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Взаимодействие с родителями</a:t>
            </a:r>
            <a:endParaRPr lang="ru-RU">
              <a:latin typeface="Times New Roman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 rot="5400000">
            <a:off x="1463040" y="1971471"/>
            <a:ext cx="4336869" cy="3916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 rot="5400000">
            <a:off x="6651509" y="1889489"/>
            <a:ext cx="4344897" cy="4088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08314" y="287338"/>
            <a:ext cx="8291058" cy="2168525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br>
              <a:rPr lang="ru-RU" sz="2200">
                <a:latin typeface="Times New Roman"/>
                <a:cs typeface="Times New Roman"/>
              </a:rPr>
            </a:br>
            <a:br>
              <a:rPr lang="ru-RU" sz="3100">
                <a:latin typeface="Times New Roman"/>
                <a:cs typeface="Times New Roman"/>
              </a:rPr>
            </a:br>
            <a:r>
              <a:rPr lang="ru-RU" sz="3100">
                <a:latin typeface="Times New Roman"/>
                <a:cs typeface="Times New Roman"/>
              </a:rPr>
              <a:t>«Чтобы сделать ребенка умным и рассудительным, сделайте его крепким и здоровым, пусть он работает, действует, бегает, кричит, пусть он находится в постоянном движении»».</a:t>
            </a:r>
            <a:br>
              <a:rPr lang="ru-RU" sz="3100">
                <a:latin typeface="Times New Roman"/>
                <a:cs typeface="Times New Roman"/>
              </a:rPr>
            </a:br>
            <a:r>
              <a:rPr lang="ru-RU" sz="3100">
                <a:latin typeface="Times New Roman"/>
                <a:cs typeface="Times New Roman"/>
              </a:rPr>
              <a:t> Жан-Жак Руссо.</a:t>
            </a:r>
            <a:br>
              <a:rPr lang="ru-RU" sz="3100"/>
            </a:br>
            <a:r>
              <a:rPr lang="ru-RU"/>
              <a:t> </a:t>
            </a:r>
            <a:br>
              <a:rPr lang="ru-RU"/>
            </a:b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319349" y="2076994"/>
            <a:ext cx="6439988" cy="41708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1885" y="474345"/>
            <a:ext cx="114430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1201783" y="874456"/>
            <a:ext cx="9757954" cy="1777304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оздоровительной работы с детьми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и укрепление здоровья детей раннего возраста.</a:t>
            </a:r>
            <a:endParaRPr lang="ru-RU" dirty="0"/>
          </a:p>
          <a:p>
            <a:pPr algn="ctr"/>
            <a:endParaRPr lang="ru-RU" sz="2200" dirty="0">
              <a:latin typeface="Georgia" panose="02040502050405020303" pitchFamily="18" charset="0"/>
              <a:cs typeface="Aldhabi" panose="01000000000000000000" pitchFamily="2" charset="-78"/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1201784" y="2991394"/>
            <a:ext cx="9862456" cy="2978332"/>
          </a:xfrm>
          <a:prstGeom prst="flowChartTerminato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реализации потребности детей раннего возраста в двигательной активности.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жизненно необходимые двигательные умения и навыки у ребенка в соответствии с его индивидуальными особенностями.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потребность в здоровом образе жизни.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Сохранять физическое и психическое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4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Развивающая предметно-</a:t>
            </a:r>
            <a:br>
              <a:rPr lang="ru-RU">
                <a:latin typeface="Times New Roman"/>
                <a:cs typeface="Times New Roman"/>
              </a:rPr>
            </a:br>
            <a:r>
              <a:rPr lang="ru-RU">
                <a:latin typeface="Times New Roman"/>
                <a:cs typeface="Times New Roman"/>
              </a:rPr>
              <a:t>пространственная среда</a:t>
            </a:r>
            <a:endParaRPr lang="ru-RU">
              <a:latin typeface="Times New Roman"/>
              <a:cs typeface="Times New Roman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 rot="5400000">
            <a:off x="917512" y="2402736"/>
            <a:ext cx="4352925" cy="373982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 rot="5400000">
            <a:off x="6261359" y="2444630"/>
            <a:ext cx="4419805" cy="37229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82225533"/>
              </p:ext>
            </p:extLst>
          </p:nvPr>
        </p:nvGraphicFramePr>
        <p:xfrm>
          <a:off x="731520" y="0"/>
          <a:ext cx="10816045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677886" y="365125"/>
            <a:ext cx="8675914" cy="666841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физкультурно-оздоровительной работы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34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2704010" y="365125"/>
            <a:ext cx="8649789" cy="132556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>
                <a:latin typeface="Times New Roman"/>
                <a:cs typeface="Times New Roman"/>
              </a:rPr>
              <a:t>Физкультурные занятия</a:t>
            </a:r>
            <a:br>
              <a:rPr lang="ru-RU"/>
            </a:br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975361" y="2847702"/>
            <a:ext cx="4929052" cy="3696789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tretch>
            <a:fillRect/>
          </a:stretch>
        </p:blipFill>
        <p:spPr>
          <a:xfrm>
            <a:off x="6257107" y="1898172"/>
            <a:ext cx="4973533" cy="373015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6446" y="822960"/>
            <a:ext cx="9130937" cy="1184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>
                <a:latin typeface="Times New Roman"/>
                <a:ea typeface="Calibri"/>
              </a:rPr>
              <a:t>Утренняя гимнастика </a:t>
            </a:r>
            <a:endParaRPr lang="ru-RU" sz="4000">
              <a:latin typeface="Times New Roman"/>
              <a:ea typeface="Calibri"/>
            </a:endParaRPr>
          </a:p>
          <a:p>
            <a:pPr algn="ctr">
              <a:defRPr/>
            </a:pPr>
            <a:r>
              <a:rPr lang="ru-RU" sz="3200">
                <a:latin typeface="Times New Roman"/>
              </a:rPr>
              <a:t>«Светофоры»   «По ровненькой дорожке»</a:t>
            </a:r>
            <a:endParaRPr lang="ru-RU" sz="320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997131" y="2808515"/>
            <a:ext cx="4915787" cy="36868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6648994" y="2301555"/>
            <a:ext cx="4691717" cy="35187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50868" y="365125"/>
            <a:ext cx="8464731" cy="132556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Пальчиковая гимнастика</a:t>
            </a:r>
            <a:br>
              <a:rPr lang="ru-RU">
                <a:latin typeface="Times New Roman"/>
                <a:cs typeface="Times New Roman"/>
              </a:rPr>
            </a:br>
            <a:r>
              <a:rPr lang="ru-RU" sz="3200">
                <a:latin typeface="Times New Roman"/>
                <a:cs typeface="Times New Roman"/>
              </a:rPr>
              <a:t>«Шарики-помощники» «Этот пальчик дедушка»</a:t>
            </a:r>
            <a:r>
              <a:rPr lang="ru-RU">
                <a:latin typeface="Times New Roman"/>
                <a:cs typeface="Times New Roman"/>
              </a:rPr>
              <a:t> </a:t>
            </a:r>
            <a:endParaRPr lang="ru-RU">
              <a:latin typeface="Times New Roman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905725" y="2299062"/>
            <a:ext cx="5408886" cy="36053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718356" y="2299062"/>
            <a:ext cx="4807132" cy="36053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Дыхательная гимнастика</a:t>
            </a:r>
            <a:br>
              <a:rPr lang="ru-RU">
                <a:latin typeface="Times New Roman"/>
                <a:cs typeface="Times New Roman"/>
              </a:rPr>
            </a:br>
            <a:r>
              <a:rPr lang="ru-RU" sz="3200">
                <a:latin typeface="Times New Roman"/>
                <a:cs typeface="Times New Roman"/>
              </a:rPr>
              <a:t>«Задуй в норку»    «Бабочки на цветочке»</a:t>
            </a:r>
            <a:endParaRPr lang="ru-RU" sz="3200">
              <a:latin typeface="Times New Roman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724064" y="2129246"/>
            <a:ext cx="5277450" cy="3954173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tretch>
            <a:fillRect/>
          </a:stretch>
        </p:blipFill>
        <p:spPr>
          <a:xfrm>
            <a:off x="6195542" y="2129246"/>
            <a:ext cx="5283952" cy="39610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c490aa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Malgun Gothic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Malgun Gothic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137</ep:Words>
  <ep:PresentationFormat>Широкоэкранный</ep:PresentationFormat>
  <ep:Paragraphs>37</ep:Paragraphs>
  <ep:Slides>11</ep:Slides>
  <ep:Notes>0</ep:Notes>
  <ep:TotalTime>0</ep:TotalTime>
  <ep:HiddenSlides>1</ep:HiddenSlides>
  <ep:MMClips>1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11</vt:i4>
      </vt:variant>
    </vt:vector>
  </ep:HeadingPairs>
  <ep:TitlesOfParts>
    <vt:vector size="12" baseType="lpstr">
      <vt:lpstr>Тема Office</vt:lpstr>
      <vt:lpstr>Презентация PowerPoint</vt:lpstr>
      <vt:lpstr>«Чтобы сделать ребенка умным и рассудительным, сделайте его крепким и здоровым, пусть он работает, действует, бегает, кричит, пусть он находится в постоянном движении»».  Жан-Жак Руссо.</vt:lpstr>
      <vt:lpstr>Дыхательная гимнастика «Задуй в норку»    «Бабочки на цветочке»</vt:lpstr>
      <vt:lpstr>Развивающая предметно- пространственная среда</vt:lpstr>
      <vt:lpstr>Презентация PowerPoint</vt:lpstr>
      <vt:lpstr>Физкультурные занятия</vt:lpstr>
      <vt:lpstr>Слайд 7</vt:lpstr>
      <vt:lpstr>Пальчиковая гимнастика «Шарики-помощники» «Этот пальчик дедушка»</vt:lpstr>
      <vt:lpstr>Дыхательная гимнастика «Задуй в норку»    «Бабочки на цветочке»</vt:lpstr>
      <vt:lpstr>Подвижные игры  и прогулки «Снегири»    «Котик»</vt:lpstr>
      <vt:lpstr>Взаимодействие с родителями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2020-01-20T17:12:24.000</dcterms:created>
  <dc:creator>Nataliya</dc:creator>
  <cp:lastModifiedBy>Acer</cp:lastModifiedBy>
  <dcterms:modified xsi:type="dcterms:W3CDTF">2020-04-04T09:12:36.374</dcterms:modified>
  <cp:revision>73</cp:revision>
  <dc:title>«Организация физкультурно-оздоровительной работы с детьми раннего возраста».</dc:title>
  <cp:version>0906.0100.01</cp:version>
</cp:coreProperties>
</file>