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0691813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5A7"/>
    <a:srgbClr val="FB798F"/>
    <a:srgbClr val="118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2" y="-77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526320" y="341280"/>
            <a:ext cx="9619200" cy="172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3200" b="1" i="1" strike="noStrike" spc="-1">
                <a:solidFill>
                  <a:srgbClr val="0D1F63"/>
                </a:solidFill>
                <a:latin typeface="Times New Roman"/>
                <a:ea typeface="DejaVu Sans"/>
              </a:rPr>
              <a:t>Города России.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800" b="1" i="1" strike="noStrike" spc="-1">
                <a:solidFill>
                  <a:srgbClr val="0D1F63"/>
                </a:solidFill>
                <a:latin typeface="Times New Roman"/>
                <a:ea typeface="DejaVu Sans"/>
              </a:rPr>
              <a:t>Старокупеческий город </a:t>
            </a:r>
            <a:endParaRPr lang="ru-RU" sz="4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4400" b="1" i="1" strike="noStrike" spc="-1">
                <a:solidFill>
                  <a:srgbClr val="CF3834"/>
                </a:solidFill>
                <a:latin typeface="Times New Roman"/>
                <a:ea typeface="DejaVu Sans"/>
              </a:rPr>
              <a:t>САМАРА</a:t>
            </a: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honeycomb/>
      </p:transition>
    </mc:Choice>
    <mc:Fallback xmlns="" xmlns:p15="http://schemas.microsoft.com/office/powerpoint/2012/main"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18D40"/>
            </a:gs>
            <a:gs pos="31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216360" y="6192000"/>
            <a:ext cx="5108760" cy="100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Самарская государственная     филармония</a:t>
            </a:r>
            <a:endParaRPr lang="ru-R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</a:t>
            </a:r>
            <a:endParaRPr lang="ru-RU" sz="1000" b="0" strike="noStrike" spc="-1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5640840" y="3744000"/>
            <a:ext cx="4724280" cy="323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Самарский академический театр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оперы и балета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400" b="0" strike="noStrike" spc="-1">
              <a:latin typeface="Arial"/>
            </a:endParaRPr>
          </a:p>
        </p:txBody>
      </p:sp>
      <p:pic>
        <p:nvPicPr>
          <p:cNvPr id="9218" name="Picture 2" descr="C:\Users\doka\Desktop\Рисунок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986" y="251445"/>
            <a:ext cx="4701314" cy="353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doka\Desktop\Рисунок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46" y="2479529"/>
            <a:ext cx="5106374" cy="356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87000">
              <a:srgbClr val="D49E6C"/>
            </a:gs>
            <a:gs pos="78000">
              <a:srgbClr val="A65528"/>
            </a:gs>
            <a:gs pos="100000">
              <a:srgbClr val="66301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504000" y="5976000"/>
            <a:ext cx="9501480" cy="12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Храм Пресвятого Сердца Иисуса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(Польский костёл) — католический храм, находящийся в Самаре. Храм имеет форму креста, высота башен — 47-метров. 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0242" name="Picture 2" descr="C:\Users\doka\Desktop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52" y="160011"/>
            <a:ext cx="8784976" cy="580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/>
      </p:transition>
    </mc:Choice>
    <mc:Fallback>
      <p:transition spd="slow">
        <p:zoom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E6D78A"/>
            </a:gs>
            <a:gs pos="28000">
              <a:srgbClr val="FFFF00"/>
            </a:gs>
            <a:gs pos="45000">
              <a:srgbClr val="E6D78A"/>
            </a:gs>
            <a:gs pos="73000">
              <a:srgbClr val="FFFF00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720000" y="6336000"/>
            <a:ext cx="9069120" cy="57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Площадь Куйбышева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считается самой большой в Европе (17,4 га).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1266" name="Picture 2" descr="C:\Users\doka\Desktop\Рисунок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69" y="395461"/>
            <a:ext cx="9488113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13000">
              <a:srgbClr val="0047FF"/>
            </a:gs>
            <a:gs pos="28000">
              <a:schemeClr val="accent5">
                <a:lumMod val="75000"/>
              </a:schemeClr>
            </a:gs>
            <a:gs pos="42999">
              <a:srgbClr val="0047FF"/>
            </a:gs>
            <a:gs pos="58000">
              <a:schemeClr val="accent5">
                <a:lumMod val="60000"/>
                <a:lumOff val="40000"/>
              </a:schemeClr>
            </a:gs>
            <a:gs pos="72000">
              <a:srgbClr val="0047FF"/>
            </a:gs>
            <a:gs pos="87000">
              <a:schemeClr val="accent5">
                <a:lumMod val="60000"/>
                <a:lumOff val="40000"/>
              </a:schemeClr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1134458" y="6408000"/>
            <a:ext cx="8638920" cy="71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Самарский вокзал</a:t>
            </a: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самый высокий в Европе (высота со шпилем 101м).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2290" name="Picture 2" descr="C:\Users\doka\Desktop\Рисунок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474" y="323453"/>
            <a:ext cx="7992888" cy="570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d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13000">
              <a:srgbClr val="FFA800"/>
            </a:gs>
            <a:gs pos="28000">
              <a:srgbClr val="FFFF00"/>
            </a:gs>
            <a:gs pos="42999">
              <a:srgbClr val="FFA800"/>
            </a:gs>
            <a:gs pos="58000">
              <a:srgbClr val="0070C0"/>
            </a:gs>
            <a:gs pos="72000">
              <a:srgbClr val="FFA800"/>
            </a:gs>
            <a:gs pos="87000">
              <a:schemeClr val="accent5">
                <a:lumMod val="40000"/>
                <a:lumOff val="60000"/>
              </a:schemeClr>
            </a:gs>
            <a:gs pos="100000">
              <a:srgbClr val="FFA8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864000" y="6477480"/>
            <a:ext cx="8854920" cy="54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 </a:t>
            </a:r>
            <a:r>
              <a:rPr lang="ru-RU" sz="240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Музейно-выставочный центр </a:t>
            </a:r>
            <a:r>
              <a:rPr lang="ru-RU" sz="240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САМАРА-Космическая</a:t>
            </a:r>
            <a:endParaRPr lang="ru-RU" sz="2400" strike="noStrike" spc="-1" dirty="0">
              <a:latin typeface="Arial"/>
            </a:endParaRPr>
          </a:p>
        </p:txBody>
      </p:sp>
      <p:pic>
        <p:nvPicPr>
          <p:cNvPr id="13314" name="Picture 2" descr="C:\Users\doka\Desktop\Рисунок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34" y="323452"/>
            <a:ext cx="8928992" cy="595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u"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798F"/>
            </a:gs>
            <a:gs pos="17999">
              <a:srgbClr val="FEE7F2"/>
            </a:gs>
            <a:gs pos="36000">
              <a:srgbClr val="FAC77D"/>
            </a:gs>
            <a:gs pos="61000">
              <a:srgbClr val="F595A7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377280" y="288000"/>
            <a:ext cx="9987480" cy="672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                   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2800" b="1" i="1" u="sng" strike="noStrike" spc="-1">
                <a:solidFill>
                  <a:srgbClr val="BC312E"/>
                </a:solidFill>
                <a:uFillTx/>
                <a:latin typeface="Times New Roman"/>
                <a:ea typeface="DejaVu Sans"/>
              </a:rPr>
              <a:t>Интересные факты о городе Самаре</a:t>
            </a:r>
            <a:r>
              <a:t/>
            </a:r>
            <a:br/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   - все  ракеты,  в  которых  советские  космонавты отправлялись в кос-мос, производились в Самаре;</a:t>
            </a:r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   - под Самарой находится огромное количество тоннелей, по которым можно добраться в разные места;</a:t>
            </a:r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  - «Бункер Сталина» – один из самых интересных и загадочных музеев Самары. Бункер  расположен  на глубине 37 м.  Построен в 1942 году, рассе-кречен в 1990 году. Является одним из крупнейших бункеров в мире.</a:t>
            </a:r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 - в Самаре  есть легенда, согласно которой молодая девушка Зоя «ока-менела» во время танца с иконой Николая Чудотворца. Пустившаяся в пляс девушка вдруг  приросла к полу – ее не могли сдвинуть с места и отобрать у нее икону, прижатую к груди.  Зоя не  подавала никаких   признаков   жизни, кроме сердцебиения, а врачи  ничем не могли ей помочь, так как иглы лома-лись о ее  кожу.  Девушка  простояла на одном месте 128 дней, а затем умер-ла. Самарские   священнослужители  утверждают,  что такой случай произо-шел в городе в 1956 году.</a:t>
            </a:r>
            <a:r>
              <a:t/>
            </a:r>
            <a:br/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7000">
              <a:srgbClr val="C00000"/>
            </a:gs>
            <a:gs pos="53000">
              <a:schemeClr val="bg1">
                <a:lumMod val="95000"/>
              </a:schemeClr>
            </a:gs>
            <a:gs pos="88000">
              <a:srgbClr val="00206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5000400" y="2843640"/>
            <a:ext cx="5364360" cy="431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На карте России есть город такой —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Самарой его называют!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Стоит он над матушкой Волгой-рекой,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И волны его омывают.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Гостям всегда рады, их любят и ждут,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Открыты все двери Самары: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Здесь вместе с русскими живут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Чуваши, мордва и татары.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 Город не молод — почти пять веков!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Великие люди здесь раньше бывали!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Тут Репин писал своих бурлаков,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"/>
                <a:ea typeface="DejaVu Sans"/>
              </a:rPr>
              <a:t>А Пушкин и Бунин стихи сочиняли!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14338" name="Picture 2" descr="C:\Users\doka\Desktop\Рисунок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4" y="251445"/>
            <a:ext cx="4607253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576000" y="3744000"/>
            <a:ext cx="9716760" cy="352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13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</a:t>
            </a: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Основание крепости Самарский городок  произошло в 1586 году по указу царя Фёдора Иоанновича на берегу реки Самара вблизи её впадения в Волгу под руководством князя Г. О. Засекина. Цель крепости — защита судоходства на Средней Волге и охрана государственных рубежей от набегов со стороны степи.  Крепость позволяла контролировать огромную территорию среднего течения Волги и устья Самары, вести завоевание земель, прикрытие Руси от набегов кочевников и обеспечение водного пути от Казани до Астрахани.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1026" name="Picture 2" descr="C:\Users\doka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562" y="107429"/>
            <a:ext cx="5785112" cy="373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608000" y="432000"/>
            <a:ext cx="5325840" cy="582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      </a:t>
            </a: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Noto Sans CJK SC"/>
              </a:rPr>
              <a:t>В 1688 году крепость Самара была переименована в город. </a:t>
            </a:r>
            <a:endParaRPr lang="ru-R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Noto Sans CJK SC"/>
              </a:rPr>
              <a:t>    В 1730 </a:t>
            </a:r>
            <a:r>
              <a:rPr lang="ru-RU" sz="2400" b="1" i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указом Екатерины II  был утвержден первый герб города в форме щита, на котором изображена «дикая белая коза, стоящая на траве, в голубом поле». 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050" name="Picture 2" descr="C:\Users\doka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70" y="1043533"/>
            <a:ext cx="3676521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504000" y="4104000"/>
            <a:ext cx="9619200" cy="323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27.01.1935 года – Самара в честь одного из вождей Октябрьской революции В. В. Куйбышева была переименована в Куйбышев и стала областным центром Куйбышевской области. </a:t>
            </a:r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В годы Великой Отечественной войны город стал второй столицей СССР. Сюда переехали правительство СССР,   Московские и Ленинградские театры, деятели истории и культуры.</a:t>
            </a:r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А также  в Самару эвакуировались предприятия и заводы Украины, Белоруссии, Москвы, Ленинграда. 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3074" name="Picture 2" descr="C:\Users\doka\Desktop\Рисуно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38" y="141533"/>
            <a:ext cx="6336704" cy="408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FFC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288000" y="288000"/>
            <a:ext cx="6117120" cy="6981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ts val="2551"/>
              </a:lnSpc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25 января 1991  городу было возвращено историческое название. </a:t>
            </a:r>
            <a:endParaRPr lang="ru-RU" sz="2400" b="0" strike="noStrike" spc="-1">
              <a:latin typeface="Arial"/>
            </a:endParaRPr>
          </a:p>
          <a:p>
            <a:pPr algn="just">
              <a:lnSpc>
                <a:spcPts val="2551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Сегодня  Сама́ра  — город в  Среднем Поволжье России, центр Поволжья и Самарс-кой области. Город трудовой и боевой славы.</a:t>
            </a:r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Расположен на левом  берегу Саратов-ского водохранилища напротив Самарской Луки, при впадении в неё рек Самары и Сока. </a:t>
            </a:r>
            <a:r>
              <a:t/>
            </a:r>
            <a:br/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Самара это крупный экономический, транспортный, научно-образовательный и культурный центр.  А также  центр машино-строения и металлургии, нефтеперерабаты-вающей, пищевой, космической и авиацион-ной промышленности. В городе располагается более 150  промышленных предприятий.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4098" name="Picture 2" descr="C:\Users\doka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44" y="611485"/>
            <a:ext cx="386723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662">
              <a:srgbClr val="AC7100"/>
            </a:gs>
            <a:gs pos="47000">
              <a:srgbClr val="00B05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57560" y="5388120"/>
            <a:ext cx="9619200" cy="1664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CustomShape 2"/>
          <p:cNvSpPr/>
          <p:nvPr/>
        </p:nvSpPr>
        <p:spPr>
          <a:xfrm>
            <a:off x="288000" y="4392000"/>
            <a:ext cx="10005840" cy="201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Самара – город-миллионник, девятый по численности в Российской Федерации. Общая численность горожан составляет 1 156 644 человек. </a:t>
            </a:r>
            <a:endParaRPr lang="ru-R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В национальном составе преобладают русские (88,10 % жителей Самары). Вторая по численности национальность – татары (3,40 % от общего количества горожан). Также в городе проживают мордва, евреи, украинцы и ряд других национальностей.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5122" name="Picture 2" descr="C:\Users\doka\Desktop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522" y="107429"/>
            <a:ext cx="6472807" cy="432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53400" y="4861440"/>
            <a:ext cx="9500760" cy="237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         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2753640" y="576000"/>
            <a:ext cx="5811480" cy="129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100" b="1" i="1" strike="noStrike" spc="-1">
                <a:solidFill>
                  <a:srgbClr val="006C3B"/>
                </a:solidFill>
                <a:latin typeface="Arial"/>
                <a:ea typeface="DejaVu Sans"/>
              </a:rPr>
              <a:t>       </a:t>
            </a:r>
            <a:endParaRPr lang="ru-RU" sz="2100" b="0" strike="noStrike" spc="-1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2217600" y="338040"/>
            <a:ext cx="598752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6C3B"/>
                </a:solidFill>
                <a:latin typeface="Times New Roman"/>
                <a:ea typeface="DejaVu Sans"/>
              </a:rPr>
              <a:t> Самара — город значимых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6C3B"/>
                </a:solidFill>
                <a:latin typeface="Times New Roman"/>
                <a:ea typeface="DejaVu Sans"/>
              </a:rPr>
              <a:t>достопримечательностей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432000" y="1503840"/>
            <a:ext cx="9573120" cy="110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Bef>
                <a:spcPts val="57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Город с такой долгой и богатой событиями историей имеет множество памятных и просто интересных мест.</a:t>
            </a:r>
            <a:endParaRPr lang="ru-RU" sz="24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57"/>
              </a:spcBef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     Вот самые известные из них: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6146" name="Picture 2" descr="C:\Users\doka\Desktop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390" y="2789932"/>
            <a:ext cx="8133980" cy="468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42000">
              <a:srgbClr val="FF0000"/>
            </a:gs>
            <a:gs pos="74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01560" y="5904000"/>
            <a:ext cx="9259560" cy="1365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just">
              <a:lnSpc>
                <a:spcPct val="100000"/>
              </a:lnSpc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Набережная Самары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– одно из самых любимых мест для прогулок. Она является самой длинной в России, вдоль берега Волги тянется более чем на 5 км.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7170" name="Picture 2" descr="C:\Users\doka\Desktop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02" y="251445"/>
            <a:ext cx="9259560" cy="574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70000">
              <a:srgbClr val="FF7A00"/>
            </a:gs>
            <a:gs pos="60000">
              <a:srgbClr val="FF0300"/>
            </a:gs>
            <a:gs pos="91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65386" y="5832000"/>
            <a:ext cx="9619200" cy="1436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111240" algn="just">
              <a:lnSpc>
                <a:spcPct val="100000"/>
              </a:lnSpc>
              <a:spcBef>
                <a:spcPts val="1885"/>
              </a:spcBef>
              <a:buClr>
                <a:srgbClr val="000000"/>
              </a:buClr>
              <a:buSzPct val="45000"/>
            </a:pPr>
            <a:r>
              <a:rPr lang="ru-RU" sz="14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Самарский Арбат.</a:t>
            </a: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Несмотря на то что эта улица Ленинградская, жители называют ее Арбатом. Здесь разнообразные рестораны и кафе, магазины и торгово-развлекательные центры. 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8194" name="Picture 2" descr="C:\Users\doka\Desktop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86" y="467469"/>
            <a:ext cx="96236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484</Words>
  <Application>Microsoft Office PowerPoint</Application>
  <PresentationFormat>Произвольный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doka</dc:creator>
  <cp:lastModifiedBy>doka</cp:lastModifiedBy>
  <cp:revision>53</cp:revision>
  <dcterms:created xsi:type="dcterms:W3CDTF">2020-03-27T16:56:55Z</dcterms:created>
  <dcterms:modified xsi:type="dcterms:W3CDTF">2010-01-01T00:29:19Z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17</vt:i4>
  </property>
</Properties>
</file>