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9" r:id="rId6"/>
    <p:sldId id="270" r:id="rId7"/>
    <p:sldId id="271" r:id="rId8"/>
    <p:sldId id="263" r:id="rId9"/>
    <p:sldId id="264" r:id="rId10"/>
    <p:sldId id="265" r:id="rId11"/>
    <p:sldId id="266" r:id="rId12"/>
    <p:sldId id="275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044DC-E711-41F0-BB4E-C44D366AF64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54A1B-DDD0-4113-9714-6907EEE52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217/247396/hello_html_m7e91816a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8860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Муниципальное бюджетное дошкольное образовательное учреждение муниципального образования город Краснодар « Центр развития ребенка – детский сад № 107 «Русалочка»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000" b="1" dirty="0" smtClean="0">
                <a:solidFill>
                  <a:srgbClr val="FF0000"/>
                </a:solidFill>
              </a:rPr>
              <a:t>Сенсорное воспитание – важнейший аспект когнитивного развития ребенка</a:t>
            </a: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7030A0"/>
                </a:solidFill>
              </a:rPr>
              <a:t>Выполнила педагог-психолог </a:t>
            </a:r>
          </a:p>
          <a:p>
            <a:r>
              <a:rPr lang="ru-RU" sz="2400" b="1" dirty="0" err="1" smtClean="0">
                <a:solidFill>
                  <a:srgbClr val="7030A0"/>
                </a:solidFill>
              </a:rPr>
              <a:t>Бычковас</a:t>
            </a:r>
            <a:r>
              <a:rPr lang="ru-RU" sz="2400" b="1" dirty="0" smtClean="0">
                <a:solidFill>
                  <a:srgbClr val="7030A0"/>
                </a:solidFill>
              </a:rPr>
              <a:t> Лариса Викторовна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Начиная с четвертого года жизни у детей формируют сенсорные эталоны: устойчивые, закрепленные в речи представления о цветах, геометрических фигурах и отношениях по величине между несколькими предметами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s://metodbv.ru/wp-content/uploads/2017/07/kartotek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571744"/>
            <a:ext cx="52959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 протяжении дошкольного детства характер сенсорного познания  меняется: от манипуляции с предметами ребенок постепенно переходит к ознакомлению с ними на основе зрения, осязания, а также «зрительного ощупывания».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Детям раннего и младшего дошкольного возраста предлагаются игрушки, развивающие их ощущения и восприятие. Для обогащения сенсорного опыта детей используют дидактические игры. Таким образом детей подводят к овладению сенсорными эталонами.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://raguda.ru/images/sensornoe-vospitanie-detej-doshkolnogo-vozrasta-15_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000372"/>
            <a:ext cx="4071966" cy="312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https://selivanova-ds34lmr.edumsko.ru/uploads/3000/5375/section/251737/27378_1303c51066a9a8822803ddc73d9475f9.jpg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857496"/>
            <a:ext cx="4271962" cy="31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005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Развитие </a:t>
            </a:r>
            <a:r>
              <a:rPr lang="ru-RU" sz="2000" b="1" dirty="0" smtClean="0">
                <a:solidFill>
                  <a:srgbClr val="002060"/>
                </a:solidFill>
              </a:rPr>
              <a:t>слухового восприятия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у ребенка раннего и дошкольного возраста обеспечивает формирование представлений о звуковой стороне окружающего мира, ориентировку на звук как одну из важнейших характеристик и свойств предметов и явлений живой и неживой природы. Овладение звуковыми характеристиками способствует целостности восприятия, что имеет важное значение в процессе познавательного развития ребенка. 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u="sng" dirty="0" smtClean="0"/>
              <a:t/>
            </a:r>
            <a:br>
              <a:rPr lang="ru-RU" sz="2000" u="sng" dirty="0" smtClean="0"/>
            </a:br>
            <a:endParaRPr lang="ru-RU" sz="2000" dirty="0"/>
          </a:p>
        </p:txBody>
      </p:sp>
      <p:pic>
        <p:nvPicPr>
          <p:cNvPr id="5" name="Рисунок 4" descr="http://www.clipart.net.ua/images/clip245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357562"/>
            <a:ext cx="3352800" cy="219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http://cdn-nus-1.pinme.ru/tumb/600/photo/41/77/417709b6167bda9127fa37200f6d740f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714884"/>
            <a:ext cx="235745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http://9liski.detkin-club.ru/images/custom_2/p25_malchik_i_devochka_zanimajutsja_564a0cb1b64cf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3143248"/>
            <a:ext cx="2543175" cy="302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Рисунок 7" descr="https://igorgubarev.ru/images/foto_b/1083_149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2857496"/>
            <a:ext cx="2489582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Особая роль в сенсорном воспитании детей  принадлежит природе. Познание природного окружения вначале осуществляется чувственным путем. Картина природы в любое время года воспринимается ярче,  если взрослый предлагает ребенку прислушаться в звукам, определить запахи природы. Чем больше органов чувств задействовано в познании, тем больше признаков и свойств выделяет ребенок , тем богаче становятся его представления. На основе таких представлений формируются мыслительные процессы, воображение, эстетические чувства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://novosti33.ru/wp-content/uploads/2017/05/FOOuzAIhz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214686"/>
            <a:ext cx="2530475" cy="20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http://duhovnoe-znanie.ru/wp-content/uploads/vliyanie-zvukov-na-chelovek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214554"/>
            <a:ext cx="293377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" name="Рисунок 6" descr="http://www.playcast.ru/uploads/2017/01/28/2143736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500570"/>
            <a:ext cx="280005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Рисунок 7" descr="https://look.com.ua/pic/201209/1280x960/look.com.ua-3610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4286256"/>
            <a:ext cx="30607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" name="Рисунок 9" descr="http://charybary.ru/wp-content/uploads/primetyi-o-dozhde-avtor-1-600x328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2428868"/>
            <a:ext cx="28575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314327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«Корни мысли ребенка лежат в чувствовании»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                     П.М.Сеченов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7" name="Рисунок 6" descr="http://soglasie-edu.ru/uploads/image/%D0%BD%D0%BE%D0%B2%D0%B0%D1%8F%20%D0%BF%D0%B0%D0%BF%D0%BA%D0%B0/2-1-curios-child-looking-at-butterfly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285992"/>
            <a:ext cx="5940425" cy="3966376"/>
          </a:xfrm>
          <a:prstGeom prst="rect">
            <a:avLst/>
          </a:prstGeom>
          <a:ln>
            <a:headEnd/>
            <a:tailEnd/>
          </a:ln>
          <a:effectLst>
            <a:softEdge rad="127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Ребенок знакомится с произведениями искусства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http://cdn-nus-1.pinme.ru/tumb/600/photo/0b/174c/0b174cc754a06abe388fd0cffe3a38e2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4322596" cy="34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Рисунок 5" descr="https://healthy-kids.ru/wp-content/uploads/2017/05/AngelaMiaDelaVegavega3-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14752"/>
            <a:ext cx="428263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Малыша окружает природа с ее 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многоцветьем</a:t>
            </a:r>
            <a:r>
              <a:rPr lang="ru-RU" sz="2400" b="1" dirty="0" smtClean="0">
                <a:solidFill>
                  <a:srgbClr val="FFFF00"/>
                </a:solidFill>
              </a:rPr>
              <a:t>, запахами, шумами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https://static.smartafisha.ru/covers/33/78/cover_orig_337819_57daab7b6db9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785926"/>
            <a:ext cx="3333750" cy="463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Рисунок 5" descr="http://misanec.ru/wp-content/uploads/2017/03/54131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500174"/>
            <a:ext cx="4482530" cy="298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" name="Рисунок 6" descr="http://livebla.com/wp-content/uploads/2015/03/vliyanie-zapahov-na-pamyat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3929066"/>
            <a:ext cx="4133850" cy="263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0003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Сенсорное развитие ребенка - это развитие его восприятия и формирование представлений о внешних свойствах предметов: их форме, цвете, величине, положении в пространстве, а также запахе, вкусе 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Целью сенсорного воспитания является формирование сенсорных способностей ребенка 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https://ds04.infourok.ru/uploads/ex/105b/0005407a-76cb8b2b/hello_html_783ff77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214686"/>
            <a:ext cx="4343400" cy="346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 отечественной системе сенсорного воспитания традиционное  содержание дополнено и расширено за счет включения  ориентировки во времени, развития речевого и музыкального слуха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Рисунок 4" descr="http://zort.ru/media/uploads/2015/03/sluch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85992"/>
            <a:ext cx="3429024" cy="295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Рисунок 5" descr="https://im0-tub-ru.yandex.net/i?id=c6fa2426fa8e07c721fd7340749b955b&amp;n=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429132"/>
            <a:ext cx="3786214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" name="Рисунок 6" descr="http://900igr.net/up/datai/196700/0002-003-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2571744"/>
            <a:ext cx="47625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foliantprazdnik.ru/d/256681/d/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7929618" cy="380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Основные задачи сенсорного воспитания: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Овладение детьми системой </a:t>
            </a:r>
            <a:r>
              <a:rPr lang="ru-RU" sz="2400" b="1" dirty="0" err="1" smtClean="0">
                <a:solidFill>
                  <a:srgbClr val="002060"/>
                </a:solidFill>
              </a:rPr>
              <a:t>перцептивных</a:t>
            </a:r>
            <a:r>
              <a:rPr lang="ru-RU" sz="2400" b="1" dirty="0" smtClean="0">
                <a:solidFill>
                  <a:srgbClr val="002060"/>
                </a:solidFill>
              </a:rPr>
              <a:t> действий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Усвоение детьми систем сенсорных эталонов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Формирование у детей умений самостоятельно применять сенсорные эталоны в практической и познавательной деятельности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17/247396/hello_html_m7e91816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На втором - третьем году жизни дети должны научиться выделять цвет, форму и величину как особые признаки предметов, накапливать представления об основных разновидностях цвета и формы и об отношении между двумя предметами по величине.</a:t>
            </a:r>
            <a:endParaRPr lang="ru-RU" sz="27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://900igr.net/up/datai/171068/0022-019-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214686"/>
            <a:ext cx="483419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287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Муниципальное бюджетное дошкольное образовательное учреждение муниципального образования город Краснодар « Центр развития ребенка – детский сад № 107 «Русалочка»</vt:lpstr>
      <vt:lpstr>«Корни мысли ребенка лежат в чувствовании»                       П.М.Сеченов  </vt:lpstr>
      <vt:lpstr>Ребенок знакомится с произведениями искусства</vt:lpstr>
      <vt:lpstr>Малыша окружает природа с ее   многоцветьем, запахами, шумами</vt:lpstr>
      <vt:lpstr>Сенсорное развитие ребенка - это развитие его восприятия и формирование представлений о внешних свойствах предметов: их форме, цвете, величине, положении в пространстве, а также запахе, вкусе  Целью сенсорного воспитания является формирование сенсорных способностей ребенка </vt:lpstr>
      <vt:lpstr>В отечественной системе сенсорного воспитания традиционное  содержание дополнено и расширено за счет включения  ориентировки во времени, развития речевого и музыкального слуха </vt:lpstr>
      <vt:lpstr>Презентация PowerPoint</vt:lpstr>
      <vt:lpstr>Основные задачи сенсорного воспитания:  Овладение детьми системой перцептивных действий  Усвоение детьми систем сенсорных эталонов  Формирование у детей умений самостоятельно применять сенсорные эталоны в практической и познавательной деятельности  </vt:lpstr>
      <vt:lpstr>На втором - третьем году жизни дети должны научиться выделять цвет, форму и величину как особые признаки предметов, накапливать представления об основных разновидностях цвета и формы и об отношении между двумя предметами по величине.</vt:lpstr>
      <vt:lpstr>Начиная с четвертого года жизни у детей формируют сенсорные эталоны: устойчивые, закрепленные в речи представления о цветах, геометрических фигурах и отношениях по величине между несколькими предметами</vt:lpstr>
      <vt:lpstr>На протяжении дошкольного детства характер сенсорного познания  меняется: от манипуляции с предметами ребенок постепенно переходит к ознакомлению с ними на основе зрения, осязания, а также «зрительного ощупывания».  Детям раннего и младшего дошкольного возраста предлагаются игрушки, развивающие их ощущения и восприятие. Для обогащения сенсорного опыта детей используют дидактические игры. Таким образом детей подводят к овладению сенсорными эталонами.</vt:lpstr>
      <vt:lpstr>Развитие слухового восприятия  у ребенка раннего и дошкольного возраста обеспечивает формирование представлений о звуковой стороне окружающего мира, ориентировку на звук как одну из важнейших характеристик и свойств предметов и явлений живой и неживой природы. Овладение звуковыми характеристиками способствует целостности восприятия, что имеет важное значение в процессе познавательного развития ребенка.    </vt:lpstr>
      <vt:lpstr>Особая роль в сенсорном воспитании детей  принадлежит природе. Познание природного окружения вначале осуществляется чувственным путем. Картина природы в любое время года воспринимается ярче,  если взрослый предлагает ребенку прислушаться в звукам, определить запахи природы. Чем больше органов чувств задействовано в познании, тем больше признаков и свойств выделяет ребенок , тем богаче становятся его представления. На основе таких представлений формируются мыслительные процессы, воображение, эстетические чувства</vt:lpstr>
      <vt:lpstr>Спасибо за внимание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муниципального образования город Краснодар « Центр развития ребенка – детский сад № 107 «Русалочка»</dc:title>
  <dc:creator>Aleksandr</dc:creator>
  <cp:lastModifiedBy>Пользователь Windows</cp:lastModifiedBy>
  <cp:revision>31</cp:revision>
  <dcterms:created xsi:type="dcterms:W3CDTF">2018-01-06T18:57:04Z</dcterms:created>
  <dcterms:modified xsi:type="dcterms:W3CDTF">2020-04-04T18:52:55Z</dcterms:modified>
</cp:coreProperties>
</file>