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3" r:id="rId3"/>
    <p:sldId id="264" r:id="rId4"/>
    <p:sldId id="266" r:id="rId5"/>
    <p:sldId id="269" r:id="rId6"/>
    <p:sldId id="317" r:id="rId7"/>
    <p:sldId id="270" r:id="rId8"/>
    <p:sldId id="295" r:id="rId9"/>
    <p:sldId id="297" r:id="rId10"/>
    <p:sldId id="298" r:id="rId11"/>
    <p:sldId id="299" r:id="rId12"/>
    <p:sldId id="300" r:id="rId13"/>
    <p:sldId id="301" r:id="rId14"/>
    <p:sldId id="303" r:id="rId15"/>
    <p:sldId id="318" r:id="rId16"/>
    <p:sldId id="305" r:id="rId17"/>
    <p:sldId id="306" r:id="rId18"/>
    <p:sldId id="307" r:id="rId19"/>
    <p:sldId id="308" r:id="rId20"/>
    <p:sldId id="315" r:id="rId21"/>
    <p:sldId id="314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3" autoAdjust="0"/>
    <p:restoredTop sz="98428" autoAdjust="0"/>
  </p:normalViewPr>
  <p:slideViewPr>
    <p:cSldViewPr snapToGrid="0">
      <p:cViewPr>
        <p:scale>
          <a:sx n="70" d="100"/>
          <a:sy n="70" d="100"/>
        </p:scale>
        <p:origin x="-1133" y="-4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934D-E9A2-4E4C-808B-DA164ACA5757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61DF-1600-4E38-9C73-3C52E34403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934D-E9A2-4E4C-808B-DA164ACA5757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61DF-1600-4E38-9C73-3C52E34403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934D-E9A2-4E4C-808B-DA164ACA5757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61DF-1600-4E38-9C73-3C52E344039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934D-E9A2-4E4C-808B-DA164ACA5757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61DF-1600-4E38-9C73-3C52E344039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934D-E9A2-4E4C-808B-DA164ACA5757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61DF-1600-4E38-9C73-3C52E34403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934D-E9A2-4E4C-808B-DA164ACA5757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61DF-1600-4E38-9C73-3C52E344039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934D-E9A2-4E4C-808B-DA164ACA5757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61DF-1600-4E38-9C73-3C52E34403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934D-E9A2-4E4C-808B-DA164ACA5757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61DF-1600-4E38-9C73-3C52E34403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934D-E9A2-4E4C-808B-DA164ACA5757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61DF-1600-4E38-9C73-3C52E34403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934D-E9A2-4E4C-808B-DA164ACA5757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61DF-1600-4E38-9C73-3C52E344039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934D-E9A2-4E4C-808B-DA164ACA5757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61DF-1600-4E38-9C73-3C52E344039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893934D-E9A2-4E4C-808B-DA164ACA5757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C7361DF-1600-4E38-9C73-3C52E344039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МБДОУ «Детский сад комбинированного вида №81»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055688" y="1368425"/>
            <a:ext cx="11136312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Проект </a:t>
            </a:r>
          </a:p>
          <a:p>
            <a:pPr marL="0" indent="0" algn="ctr">
              <a:buNone/>
            </a:pPr>
            <a:r>
              <a:rPr lang="ru-RU" sz="4000" dirty="0" smtClean="0"/>
              <a:t>«Зимующие птицы Курского края».</a:t>
            </a:r>
          </a:p>
          <a:p>
            <a:pPr marL="0" indent="0" algn="ctr">
              <a:buNone/>
            </a:pPr>
            <a:r>
              <a:rPr lang="ru-RU" sz="4000" dirty="0" smtClean="0"/>
              <a:t>В группе общеразвивающей направленности для детей 4-5 лет №12.</a:t>
            </a:r>
          </a:p>
          <a:p>
            <a:pPr marL="0" indent="0" algn="ctr">
              <a:buNone/>
            </a:pPr>
            <a:r>
              <a:rPr lang="ru-RU" sz="4000" dirty="0" smtClean="0"/>
              <a:t>                                                    Выполнила:</a:t>
            </a:r>
          </a:p>
          <a:p>
            <a:pPr marL="0" indent="0" algn="ctr">
              <a:buNone/>
            </a:pPr>
            <a:r>
              <a:rPr lang="ru-RU" sz="4000" dirty="0"/>
              <a:t> </a:t>
            </a:r>
            <a:r>
              <a:rPr lang="ru-RU" sz="4000" dirty="0" smtClean="0"/>
              <a:t>                                                            Митрофанова Е.А.</a:t>
            </a:r>
          </a:p>
          <a:p>
            <a:pPr marL="0" indent="0" algn="ctr">
              <a:buNone/>
            </a:pP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57748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98467" y="1167141"/>
            <a:ext cx="3003238" cy="4622800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44333" y="1515794"/>
            <a:ext cx="5554134" cy="40368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Декоративное рисование с элементами конструирования</a:t>
            </a:r>
            <a:r>
              <a:rPr lang="ru-RU" sz="3200" dirty="0" smtClean="0"/>
              <a:t>: «Птицы</a:t>
            </a:r>
            <a:r>
              <a:rPr lang="ru-RU" sz="3200" dirty="0"/>
              <a:t>»</a:t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89"/>
          <a:stretch/>
        </p:blipFill>
        <p:spPr>
          <a:xfrm rot="16200000">
            <a:off x="-410269" y="2164062"/>
            <a:ext cx="4342211" cy="3047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23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8648" y="1774825"/>
            <a:ext cx="3263503" cy="435133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8666" y="37359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Составление </a:t>
            </a:r>
            <a:r>
              <a:rPr lang="ru-RU" dirty="0"/>
              <a:t>описательного рассказа совместно с воспитателем «Вот, какие </a:t>
            </a:r>
            <a:r>
              <a:rPr lang="ru-RU" dirty="0" smtClean="0"/>
              <a:t>птицы»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1127" y="1854199"/>
            <a:ext cx="3921939" cy="430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48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381" y="1707092"/>
            <a:ext cx="3263503" cy="435133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3333" y="34819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>Разучивание стихов Н. </a:t>
            </a:r>
            <a:r>
              <a:rPr lang="ru-RU" dirty="0" err="1"/>
              <a:t>Нищевой</a:t>
            </a:r>
            <a:r>
              <a:rPr lang="ru-RU" dirty="0"/>
              <a:t> «Снегири», «Кормушка»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39390" y="1608809"/>
            <a:ext cx="3689350" cy="4667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66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dirty="0"/>
              <a:t>Физическое </a:t>
            </a:r>
            <a:r>
              <a:rPr lang="ru-RU" dirty="0" smtClean="0"/>
              <a:t>развитие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56171" y="1170544"/>
            <a:ext cx="3166533" cy="463335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9139" y="1926772"/>
            <a:ext cx="4158947" cy="4582886"/>
          </a:xfrm>
          <a:prstGeom prst="rect">
            <a:avLst/>
          </a:prstGeom>
        </p:spPr>
      </p:pic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7347" y="2188030"/>
            <a:ext cx="2953600" cy="3938134"/>
          </a:xfrm>
        </p:spPr>
      </p:pic>
    </p:spTree>
    <p:extLst>
      <p:ext uri="{BB962C8B-B14F-4D97-AF65-F5344CB8AC3E}">
        <p14:creationId xmlns:p14="http://schemas.microsoft.com/office/powerpoint/2010/main" val="100818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648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2709" y="1239170"/>
            <a:ext cx="3103034" cy="3231211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048" y="1867372"/>
            <a:ext cx="3263503" cy="435133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Акция «Покормим птиц зимой»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34500" y="1239170"/>
            <a:ext cx="2660650" cy="354753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38087" y="1209546"/>
            <a:ext cx="2831313" cy="31677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00433" y="4043041"/>
            <a:ext cx="2937933" cy="282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04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856" y="1407100"/>
            <a:ext cx="3889487" cy="518598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Изготовление эко кормушек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10400" y="1407100"/>
            <a:ext cx="3722914" cy="5117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875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561" y="668866"/>
            <a:ext cx="3067050" cy="545253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31199" y="541865"/>
            <a:ext cx="3505199" cy="54525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1732" y="728131"/>
            <a:ext cx="3949701" cy="526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68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41332" y="482599"/>
            <a:ext cx="3081867" cy="569806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2599" y="482598"/>
            <a:ext cx="3742267" cy="56980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0600" y="482598"/>
            <a:ext cx="3262682" cy="5698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91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4433" y="465667"/>
            <a:ext cx="4241801" cy="565573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54031" y="626534"/>
            <a:ext cx="2999386" cy="493606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5000" y="626534"/>
            <a:ext cx="3031067" cy="5212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83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4886" y="326974"/>
            <a:ext cx="3740148" cy="616091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91547" y="457200"/>
            <a:ext cx="3409555" cy="58674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84914" y="348543"/>
            <a:ext cx="3526971" cy="6117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84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1200" y="466501"/>
            <a:ext cx="10513060" cy="62999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u="sng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400" b="1" dirty="0" smtClean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расширить знания детей </a:t>
            </a:r>
            <a:r>
              <a:rPr lang="ru-RU" sz="2800" b="1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 зимующих птицах</a:t>
            </a:r>
            <a:r>
              <a:rPr lang="ru-RU" sz="2800" b="1" dirty="0" smtClean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2800" b="1" dirty="0" smtClean="0">
              <a:solidFill>
                <a:srgbClr val="333333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ru-RU" sz="2800" b="1" dirty="0" smtClean="0"/>
              <a:t>Закрепить </a:t>
            </a:r>
            <a:r>
              <a:rPr lang="ru-RU" sz="2800" b="1" dirty="0"/>
              <a:t>знания детей о зимующих птицах, о роли человека в жизни зимующих птиц.</a:t>
            </a:r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ru-RU" sz="2800" b="1" dirty="0" smtClean="0"/>
              <a:t>умения </a:t>
            </a:r>
            <a:r>
              <a:rPr lang="ru-RU" sz="2800" b="1" dirty="0"/>
              <a:t>и навыки наблюдения за птицами.</a:t>
            </a:r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ru-RU" sz="2800" b="1" dirty="0" smtClean="0"/>
              <a:t>Активизировать </a:t>
            </a:r>
            <a:r>
              <a:rPr lang="ru-RU" sz="2800" b="1" dirty="0"/>
              <a:t>познавательную и речевую деятельность детей</a:t>
            </a:r>
            <a:r>
              <a:rPr lang="ru-RU" sz="2800" b="1" dirty="0" smtClean="0"/>
              <a:t>.</a:t>
            </a:r>
            <a:endParaRPr lang="ru-RU" sz="2800" b="1" dirty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b="1" dirty="0" smtClean="0"/>
              <a:t> </a:t>
            </a:r>
            <a:r>
              <a:rPr lang="ru-RU" sz="2800" b="1" dirty="0"/>
              <a:t>Привлечь родителей к участию в проекте</a:t>
            </a:r>
            <a:endParaRPr lang="ru-RU" sz="2800" b="1" dirty="0" smtClean="0">
              <a:solidFill>
                <a:srgbClr val="333333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побуждать детей заботиться о птицах зимой, научить правильно     подкармливать птиц;</a:t>
            </a:r>
            <a:endParaRPr lang="ru-RU" sz="2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800" b="1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b="1" dirty="0" smtClean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азвивать познавательный интерес, творческую деятельность;</a:t>
            </a:r>
          </a:p>
          <a:p>
            <a:pPr marL="457200" indent="-4572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800" b="1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2800" b="1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богащать словарный запас детей, развивать связное высказывание;</a:t>
            </a:r>
          </a:p>
        </p:txBody>
      </p:sp>
    </p:spTree>
    <p:extLst>
      <p:ext uri="{BB962C8B-B14F-4D97-AF65-F5344CB8AC3E}">
        <p14:creationId xmlns:p14="http://schemas.microsoft.com/office/powerpoint/2010/main" val="425374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92595" y="2471058"/>
            <a:ext cx="5589552" cy="234042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Для вас родители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143" y="1959429"/>
            <a:ext cx="6168571" cy="362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2900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Спасибо за внимание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087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95057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5300" b="1" dirty="0" smtClean="0">
                <a:solidFill>
                  <a:schemeClr val="tx1"/>
                </a:solidFill>
              </a:rPr>
              <a:t>Вид проекта:</a:t>
            </a:r>
            <a:br>
              <a:rPr lang="ru-RU" sz="53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>краткосрочный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17420"/>
            <a:ext cx="9144000" cy="304038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Участники проекта</a:t>
            </a:r>
            <a:r>
              <a:rPr lang="ru-RU" sz="4000" dirty="0" smtClean="0">
                <a:solidFill>
                  <a:schemeClr val="tx1"/>
                </a:solidFill>
              </a:rPr>
              <a:t>:         </a:t>
            </a:r>
          </a:p>
          <a:p>
            <a:r>
              <a:rPr lang="ru-RU" sz="4000" dirty="0" smtClean="0">
                <a:solidFill>
                  <a:schemeClr val="tx1"/>
                </a:solidFill>
              </a:rPr>
              <a:t>  Воспитатели, родители, дети.</a:t>
            </a:r>
          </a:p>
          <a:p>
            <a:r>
              <a:rPr lang="ru-RU" sz="4000" b="1" dirty="0" smtClean="0">
                <a:solidFill>
                  <a:schemeClr val="tx1"/>
                </a:solidFill>
              </a:rPr>
              <a:t>Тип проекта:      </a:t>
            </a:r>
          </a:p>
          <a:p>
            <a:r>
              <a:rPr lang="ru-RU" sz="4000" b="1" dirty="0" smtClean="0">
                <a:solidFill>
                  <a:schemeClr val="tx1"/>
                </a:solidFill>
              </a:rPr>
              <a:t>    </a:t>
            </a:r>
            <a:r>
              <a:rPr lang="ru-RU" sz="4000" dirty="0" smtClean="0">
                <a:solidFill>
                  <a:schemeClr val="tx1"/>
                </a:solidFill>
              </a:rPr>
              <a:t>Познавательно-творческий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6600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1604655"/>
            <a:ext cx="11590020" cy="4307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200" b="1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Подготовительный </a:t>
            </a:r>
            <a:r>
              <a:rPr lang="ru-RU" sz="3200" b="1" u="sng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r>
              <a:rPr lang="ru-RU" sz="2800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определение </a:t>
            </a:r>
            <a:r>
              <a:rPr lang="ru-RU" sz="2800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темы проекта;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dirty="0" smtClean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оздание в группе развивающей среды;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Подборка методической и художественной литературы;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подготовка </a:t>
            </a:r>
            <a:r>
              <a:rPr lang="ru-RU" sz="2800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атрибутов для проведения мероприятий (иллюстрации, </a:t>
            </a:r>
            <a:r>
              <a:rPr lang="ru-RU" sz="2800" dirty="0" smtClean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художественная литература, создание картотеки пальчиковых игр по теме </a:t>
            </a:r>
            <a:r>
              <a:rPr lang="ru-RU" sz="2800" i="1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i="1" dirty="0" smtClean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Зимующие птицы».</a:t>
            </a:r>
          </a:p>
          <a:p>
            <a:pPr marL="457200" indent="-4572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800" i="1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Оформление методического материала для родителей (папки передвижки).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36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2262" y="647605"/>
            <a:ext cx="10795379" cy="4354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600" dirty="0" smtClean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Этап  </a:t>
            </a:r>
            <a:r>
              <a:rPr lang="ru-RU" sz="3600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Основной </a:t>
            </a:r>
            <a:r>
              <a:rPr lang="ru-RU" sz="3600" i="1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(практический</a:t>
            </a:r>
            <a:r>
              <a:rPr lang="ru-RU" sz="3600" i="1" dirty="0" smtClean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74295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  <a:buAutoNum type="arabicPeriod"/>
            </a:pPr>
            <a:r>
              <a:rPr lang="ru-RU" sz="3600" dirty="0" smtClean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3600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воспитателей с </a:t>
            </a:r>
            <a:r>
              <a:rPr lang="ru-RU" sz="3600" dirty="0" smtClean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детьми (проведение занятий, наблюдений, НОД).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3600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Работа воспитателей с родителями</a:t>
            </a:r>
            <a:r>
              <a:rPr lang="ru-RU" sz="3600" dirty="0" smtClean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3600" dirty="0" smtClean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600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Совместная деятельность родителей и детей.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689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38199" y="1883229"/>
            <a:ext cx="10202335" cy="4242934"/>
          </a:xfrm>
        </p:spPr>
        <p:txBody>
          <a:bodyPr/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latin typeface="Times New Roman"/>
                <a:ea typeface="Calibri"/>
                <a:cs typeface="Times New Roman"/>
              </a:rPr>
              <a:t>«Что ты знаешь о зимующих птицах?», 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latin typeface="Times New Roman"/>
                <a:ea typeface="Calibri"/>
                <a:cs typeface="Times New Roman"/>
              </a:rPr>
              <a:t>«Меню птиц»,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latin typeface="Times New Roman"/>
                <a:ea typeface="Calibri"/>
                <a:cs typeface="Times New Roman"/>
              </a:rPr>
              <a:t>«Зимние гости»,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Calibri"/>
                <a:ea typeface="Calibri"/>
                <a:cs typeface="Times New Roman"/>
              </a:rPr>
              <a:t> 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«Интересное из жизни птиц»;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latin typeface="Times New Roman"/>
                <a:ea typeface="Calibri"/>
                <a:cs typeface="Times New Roman"/>
              </a:rPr>
              <a:t>«Охрана птиц»;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latin typeface="Times New Roman"/>
                <a:ea typeface="Calibri"/>
                <a:cs typeface="Times New Roman"/>
              </a:rPr>
              <a:t>«Зачем помогать птицам зимой»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Беседы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0223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23533" y="789001"/>
            <a:ext cx="86698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>
                <a:solidFill>
                  <a:srgbClr val="111111"/>
                </a:solidFill>
                <a:latin typeface="Times New Roman"/>
                <a:ea typeface="Times New Roman"/>
              </a:rPr>
              <a:t>Наблюдение за птицами во время прогулки</a:t>
            </a:r>
            <a:endParaRPr lang="ru-RU" sz="28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2975" y="1375719"/>
            <a:ext cx="3559176" cy="47455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223" y="1378542"/>
            <a:ext cx="3557058" cy="47427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8878" y="1375719"/>
            <a:ext cx="3559175" cy="4745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55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3075" y="1126533"/>
            <a:ext cx="3693016" cy="37761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7066" y="195793"/>
            <a:ext cx="10524067" cy="104034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>
                <a:solidFill>
                  <a:schemeClr val="tx1"/>
                </a:solidFill>
              </a:rPr>
              <a:t>Лепка «Снегири»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19067" y="1126533"/>
            <a:ext cx="3462867" cy="39111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4934" y="415331"/>
            <a:ext cx="4298600" cy="57314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0465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0867" y="1167782"/>
            <a:ext cx="3756885" cy="50091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9733" y="161925"/>
            <a:ext cx="10515600" cy="1325563"/>
          </a:xfrm>
        </p:spPr>
        <p:txBody>
          <a:bodyPr/>
          <a:lstStyle/>
          <a:p>
            <a:r>
              <a:rPr lang="ru-RU" dirty="0"/>
              <a:t>Рисование «</a:t>
            </a:r>
            <a:r>
              <a:rPr lang="ru-RU" dirty="0" smtClean="0"/>
              <a:t>Снегири на ветке рябины»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482" y="1670753"/>
            <a:ext cx="3236385" cy="43151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3700" y="1670754"/>
            <a:ext cx="3331633" cy="44421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1310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8282</TotalTime>
  <Words>162</Words>
  <Application>Microsoft Office PowerPoint</Application>
  <PresentationFormat>Произвольный</PresentationFormat>
  <Paragraphs>49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Волна</vt:lpstr>
      <vt:lpstr>МБДОУ «Детский сад комбинированного вида №81»</vt:lpstr>
      <vt:lpstr>Презентация PowerPoint</vt:lpstr>
      <vt:lpstr> Вид проекта: краткосрочный  </vt:lpstr>
      <vt:lpstr>Презентация PowerPoint</vt:lpstr>
      <vt:lpstr>Презентация PowerPoint</vt:lpstr>
      <vt:lpstr>Беседы </vt:lpstr>
      <vt:lpstr>Презентация PowerPoint</vt:lpstr>
      <vt:lpstr>Лепка «Снегири» </vt:lpstr>
      <vt:lpstr>Рисование «Снегири на ветке рябины»</vt:lpstr>
      <vt:lpstr>Декоративное рисование с элементами конструирования: «Птицы» </vt:lpstr>
      <vt:lpstr>Составление описательного рассказа совместно с воспитателем «Вот, какие птицы»</vt:lpstr>
      <vt:lpstr>Разучивание стихов Н. Нищевой «Снегири», «Кормушка» </vt:lpstr>
      <vt:lpstr>Физическое развитие</vt:lpstr>
      <vt:lpstr>Акция «Покормим птиц зимой»</vt:lpstr>
      <vt:lpstr>Изготовление эко кормушек</vt:lpstr>
      <vt:lpstr>Презентация PowerPoint</vt:lpstr>
      <vt:lpstr>Презентация PowerPoint</vt:lpstr>
      <vt:lpstr>Презентация PowerPoint</vt:lpstr>
      <vt:lpstr>Презентация PowerPoint</vt:lpstr>
      <vt:lpstr>Для вас родители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«Птицы зимой» вторая младшая группа№3  «Вишенка».</dc:title>
  <dc:creator>Катя</dc:creator>
  <cp:lastModifiedBy>КатринКа</cp:lastModifiedBy>
  <cp:revision>114</cp:revision>
  <dcterms:created xsi:type="dcterms:W3CDTF">2016-12-12T08:09:52Z</dcterms:created>
  <dcterms:modified xsi:type="dcterms:W3CDTF">2020-04-04T20:04:27Z</dcterms:modified>
</cp:coreProperties>
</file>