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45347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2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924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78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524358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99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51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012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7542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9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50C9634-929D-4A3C-BEF4-C826E3B2AA5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73E7001-4EF4-4D59-ACC0-0C26F063FC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05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631146"/>
          </a:xfrm>
        </p:spPr>
        <p:txBody>
          <a:bodyPr/>
          <a:lstStyle/>
          <a:p>
            <a:r>
              <a:rPr lang="ru-RU" dirty="0" smtClean="0"/>
              <a:t>«ПСИХОЛОГИЯ И ВЫБОР ПРОФЕССИИ»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5578" y="5133915"/>
            <a:ext cx="6831673" cy="1724085"/>
          </a:xfrm>
        </p:spPr>
        <p:txBody>
          <a:bodyPr/>
          <a:lstStyle/>
          <a:p>
            <a:r>
              <a:rPr lang="ru-RU" dirty="0" smtClean="0"/>
              <a:t>Педагог-психолог: Папсуй Наталья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772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1510145"/>
            <a:ext cx="8361229" cy="4433455"/>
          </a:xfrm>
        </p:spPr>
        <p:txBody>
          <a:bodyPr/>
          <a:lstStyle/>
          <a:p>
            <a:pPr algn="just"/>
            <a:r>
              <a:rPr lang="ru-RU" sz="2800" dirty="0" smtClean="0"/>
              <a:t>На </a:t>
            </a:r>
            <a:r>
              <a:rPr lang="ru-RU" sz="2800" dirty="0"/>
              <a:t>занятиях </a:t>
            </a:r>
            <a:r>
              <a:rPr lang="ru-RU" sz="2800" dirty="0" smtClean="0"/>
              <a:t>обучающиеся в </a:t>
            </a:r>
            <a:r>
              <a:rPr lang="ru-RU" sz="2800" dirty="0"/>
              <a:t>ходе самодиагностики изучают свои психологические особенности, «примеряют» различные модели поведения и оценивают </a:t>
            </a:r>
            <a:r>
              <a:rPr lang="ru-RU" sz="2800" dirty="0" smtClean="0"/>
              <a:t>их эффективность </a:t>
            </a:r>
            <a:br>
              <a:rPr lang="ru-RU" sz="2800" dirty="0" smtClean="0"/>
            </a:br>
            <a:r>
              <a:rPr lang="ru-RU" sz="2800" dirty="0" smtClean="0"/>
              <a:t>Психолого-педагогическими </a:t>
            </a:r>
            <a:r>
              <a:rPr lang="ru-RU" sz="2800" dirty="0"/>
              <a:t>средствами мы создаем поле выбора профиля обучения и формируем психологическую готовность учащихся к этому выбору на основе знаний о своем профессиональном и личностном потенциале.</a:t>
            </a:r>
          </a:p>
        </p:txBody>
      </p:sp>
    </p:spTree>
    <p:extLst>
      <p:ext uri="{BB962C8B-B14F-4D97-AF65-F5344CB8AC3E}">
        <p14:creationId xmlns:p14="http://schemas.microsoft.com/office/powerpoint/2010/main" val="502344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4327" y="1788454"/>
            <a:ext cx="3856182" cy="3781072"/>
          </a:xfrm>
        </p:spPr>
        <p:txBody>
          <a:bodyPr/>
          <a:lstStyle/>
          <a:p>
            <a:pPr algn="just"/>
            <a:r>
              <a:rPr lang="ru-RU" sz="2400" dirty="0" smtClean="0"/>
              <a:t>Несмотря на выбор профессии, выпускникам важно психологическое сопровождение в преддверии экзаменов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4" y="1136071"/>
            <a:ext cx="5911273" cy="443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482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1788453"/>
            <a:ext cx="8988399" cy="3573255"/>
          </a:xfrm>
        </p:spPr>
        <p:txBody>
          <a:bodyPr/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Самопрезентация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94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1260475" y="789710"/>
            <a:ext cx="9670761" cy="4502725"/>
          </a:xfrm>
        </p:spPr>
        <p:txBody>
          <a:bodyPr/>
          <a:lstStyle/>
          <a:p>
            <a:pPr algn="just"/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Самопрезентация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представление или открытие себя другим людям.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представляем себя, когда появляемся в новой компании, поступаем в институт, устраиваемся на работу.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считают, что впечатление о человеке складывается в первую минуту общения с ним. И почти всегда оказывается верным.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сложнее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526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по желанию выходили к доске, презентовали себя: максимально скрыв свои отрицательные моменты и максимально выложив свои положительные моменты. Затем обсуждали это.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презентации — создать у людей благоприятное впечатление о себе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Испортить хорошее впечатление легко: для этого надо регулярно опаздывать на важные встречи, нарушать договоренности, безвкусно одеваться, говорить невпопад и т.д. Исправить плохое впечатление намного сложнее.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324" y="4094499"/>
            <a:ext cx="4450080" cy="261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4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0763"/>
            <a:ext cx="9698182" cy="2687781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 же положительный аспект такого мастер класса?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понятие самооценки и ее роли в жизни человека;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подростки отрабатывали навык практического взаимодействия (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при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устройстве на работу);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собственной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самопрезентации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последующими рекомендациями.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618" y="3846142"/>
            <a:ext cx="6096000" cy="301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6815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43</TotalTime>
  <Words>80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Franklin Gothic Book</vt:lpstr>
      <vt:lpstr>Times New Roman</vt:lpstr>
      <vt:lpstr>Crop</vt:lpstr>
      <vt:lpstr>«ПСИХОЛОГИЯ И ВЫБОР ПРОФЕССИИ»</vt:lpstr>
      <vt:lpstr>На занятиях обучающиеся в ходе самодиагностики изучают свои психологические особенности, «примеряют» различные модели поведения и оценивают их эффективность  Психолого-педагогическими средствами мы создаем поле выбора профиля обучения и формируем психологическую готовность учащихся к этому выбору на основе знаний о своем профессиональном и личностном потенциале.</vt:lpstr>
      <vt:lpstr>Несмотря на выбор профессии, выпускникам важно психологическое сопровождение в преддверии экзаменов</vt:lpstr>
      <vt:lpstr>Мастер-класс  «Самопрезентация»</vt:lpstr>
      <vt:lpstr>Самопрезентация — это представление или открытие себя другим людям. Мы представляем себя, когда появляемся в новой компании, поступаем в институт, устраиваемся на работу.   Психологи считают, что впечатление о человеке складывается в первую минуту общения с ним. И почти всегда оказывается верным. намного сложнее.</vt:lpstr>
      <vt:lpstr>обучающиеся по желанию выходили к доске, презентовали себя: максимально скрыв свои отрицательные моменты и максимально выложив свои положительные моменты. Затем обсуждали это.  Цель презентации — создать у людей благоприятное впечатление о себе. Испортить хорошее впечатление легко: для этого надо регулярно опаздывать на важные встречи, нарушать договоренности, безвкусно одеваться, говорить невпопад и т.д. Исправить плохое впечатление намного сложнее.</vt:lpstr>
      <vt:lpstr>Каков же положительный аспект такого мастер класса?  - определение понятие самооценки и ее роли в жизни человека; - подростки отрабатывали навык практического взаимодействия (например, при устройстве на работу); - анализ собственной самопрезентации с последующими рекомендациями.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«ПСИХОЛОГИЯ И ВЫБОР ПРОФЕССИИ»</dc:title>
  <dc:creator>наталья папсуй</dc:creator>
  <cp:lastModifiedBy>наталья папсуй</cp:lastModifiedBy>
  <cp:revision>5</cp:revision>
  <dcterms:created xsi:type="dcterms:W3CDTF">2020-04-04T15:20:55Z</dcterms:created>
  <dcterms:modified xsi:type="dcterms:W3CDTF">2020-04-04T16:04:44Z</dcterms:modified>
</cp:coreProperties>
</file>