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4435F-21EC-4B69-85AC-C98A9A6C9CC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12CC-5E76-42D1-9317-1AFEA1DA4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41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4435F-21EC-4B69-85AC-C98A9A6C9CC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12CC-5E76-42D1-9317-1AFEA1DA4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195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4435F-21EC-4B69-85AC-C98A9A6C9CC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12CC-5E76-42D1-9317-1AFEA1DA4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169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4435F-21EC-4B69-85AC-C98A9A6C9CC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12CC-5E76-42D1-9317-1AFEA1DA4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931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4435F-21EC-4B69-85AC-C98A9A6C9CC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12CC-5E76-42D1-9317-1AFEA1DA4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845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4435F-21EC-4B69-85AC-C98A9A6C9CC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12CC-5E76-42D1-9317-1AFEA1DA4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726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4435F-21EC-4B69-85AC-C98A9A6C9CC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12CC-5E76-42D1-9317-1AFEA1DA4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046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4435F-21EC-4B69-85AC-C98A9A6C9CC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12CC-5E76-42D1-9317-1AFEA1DA4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790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4435F-21EC-4B69-85AC-C98A9A6C9CC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12CC-5E76-42D1-9317-1AFEA1DA4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557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4435F-21EC-4B69-85AC-C98A9A6C9CC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12CC-5E76-42D1-9317-1AFEA1DA4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692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4435F-21EC-4B69-85AC-C98A9A6C9CC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412CC-5E76-42D1-9317-1AFEA1DA4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3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4435F-21EC-4B69-85AC-C98A9A6C9CC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412CC-5E76-42D1-9317-1AFEA1DA4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88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Предложение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153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предложение?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Предложение-это слово или несколько слов, связанных по смыслу и выражающих законченную мысль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sz="6600" dirty="0"/>
              <a:t>Слон трава зелёная щиплет</a:t>
            </a:r>
            <a:r>
              <a:rPr lang="ru-RU" sz="6600" dirty="0" smtClean="0"/>
              <a:t>.</a:t>
            </a:r>
            <a:r>
              <a:rPr lang="ru-RU" sz="6600" dirty="0"/>
              <a:t> </a:t>
            </a:r>
            <a:endParaRPr lang="ru-RU" sz="6600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Посмотрите на само содержание этого предложения, какого признака нам не </a:t>
            </a:r>
            <a:r>
              <a:rPr lang="ru-RU" dirty="0" smtClean="0"/>
              <a:t>хватает?</a:t>
            </a:r>
            <a:endParaRPr lang="ru-RU" dirty="0"/>
          </a:p>
          <a:p>
            <a:r>
              <a:rPr lang="ru-RU" dirty="0"/>
              <a:t>Что нам нужно сделать, чтобы </a:t>
            </a:r>
            <a:r>
              <a:rPr lang="ru-RU" dirty="0" smtClean="0"/>
              <a:t> получилось предложение? </a:t>
            </a:r>
          </a:p>
          <a:p>
            <a:r>
              <a:rPr lang="ru-RU" dirty="0" smtClean="0"/>
              <a:t>Как оформить предложение на письме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0026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Запись предложений. Найди ошибки. Запиши  предложения правильно.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08909"/>
            <a:ext cx="10981410" cy="390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8196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себя. Подчеркни грамматическую основу в последнем предложении.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Дети </a:t>
            </a:r>
            <a:r>
              <a:rPr lang="ru-RU" dirty="0"/>
              <a:t>ходили по лесу и собирали грибы. </a:t>
            </a:r>
            <a:r>
              <a:rPr lang="ru-RU" dirty="0" smtClean="0"/>
              <a:t>Лена </a:t>
            </a:r>
            <a:r>
              <a:rPr lang="ru-RU" dirty="0"/>
              <a:t>нашла четыре белых гриба. Аня нашла </a:t>
            </a:r>
            <a:r>
              <a:rPr lang="ru-RU" dirty="0" smtClean="0"/>
              <a:t>под ёлкой два мухомора. Ваня нашёл три подберёзовика и пять опят. Миша нашёл семь подосиновиков. Один гриб оказался червивым. Он выкинул его.</a:t>
            </a:r>
          </a:p>
          <a:p>
            <a:pPr marL="0" indent="0">
              <a:buNone/>
            </a:pPr>
            <a:r>
              <a:rPr lang="ru-RU" dirty="0" smtClean="0"/>
              <a:t>    Ребята очень устали. Они сели под ёлку и пели песни. Затем дети вернулись в лагерь. Они отдали съедобные грибы повару. Повар приготовил очень вкусный грибной суп.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9812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Повторим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Что такое предложение</a:t>
            </a:r>
            <a:r>
              <a:rPr lang="ru-RU" dirty="0" smtClean="0"/>
              <a:t>?</a:t>
            </a:r>
          </a:p>
          <a:p>
            <a:r>
              <a:rPr lang="ru-RU" dirty="0" smtClean="0"/>
              <a:t>Как обозначают предложения на письме?</a:t>
            </a:r>
          </a:p>
          <a:p>
            <a:r>
              <a:rPr lang="ru-RU" dirty="0" smtClean="0"/>
              <a:t>Составьте предложение из слов и выбери знак препинания( .!?)</a:t>
            </a:r>
          </a:p>
          <a:p>
            <a:pPr marL="0" indent="0">
              <a:buNone/>
            </a:pPr>
            <a:r>
              <a:rPr lang="ru-RU" sz="6600" dirty="0">
                <a:solidFill>
                  <a:srgbClr val="FF0000"/>
                </a:solidFill>
              </a:rPr>
              <a:t>з</a:t>
            </a:r>
            <a:r>
              <a:rPr lang="ru-RU" sz="6600" dirty="0" smtClean="0">
                <a:solidFill>
                  <a:srgbClr val="FF0000"/>
                </a:solidFill>
              </a:rPr>
              <a:t>амечательно мы  и работали плодотворно сегодня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0617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176</Words>
  <Application>Microsoft Office PowerPoint</Application>
  <PresentationFormat>Широкоэкранный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 Предложение</vt:lpstr>
      <vt:lpstr>Что такое предложение?</vt:lpstr>
      <vt:lpstr>Запись предложений. Найди ошибки. Запиши  предложения правильно.</vt:lpstr>
      <vt:lpstr>Проверь себя. Подчеркни грамматическую основу в последнем предложении.</vt:lpstr>
      <vt:lpstr>Повторим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над пониманием структуры предложения</dc:title>
  <dc:creator>Татьяна Плетенева</dc:creator>
  <cp:lastModifiedBy>Татьяна Плетенева</cp:lastModifiedBy>
  <cp:revision>7</cp:revision>
  <dcterms:created xsi:type="dcterms:W3CDTF">2020-04-03T12:17:42Z</dcterms:created>
  <dcterms:modified xsi:type="dcterms:W3CDTF">2020-04-04T08:09:55Z</dcterms:modified>
</cp:coreProperties>
</file>