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3" r:id="rId6"/>
    <p:sldId id="260" r:id="rId7"/>
    <p:sldId id="261" r:id="rId8"/>
    <p:sldId id="276" r:id="rId9"/>
    <p:sldId id="266" r:id="rId10"/>
    <p:sldId id="267" r:id="rId11"/>
    <p:sldId id="268" r:id="rId12"/>
    <p:sldId id="279" r:id="rId13"/>
    <p:sldId id="277" r:id="rId14"/>
    <p:sldId id="269" r:id="rId15"/>
    <p:sldId id="270" r:id="rId16"/>
    <p:sldId id="273" r:id="rId17"/>
    <p:sldId id="271" r:id="rId18"/>
    <p:sldId id="274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06A9F8-DF54-4026-9B1F-77FEE37E57B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B02171-5E7A-40E4-8FB6-25FAB951F43F}">
      <dgm:prSet phldrT="[Текст]"/>
      <dgm:spPr/>
      <dgm:t>
        <a:bodyPr/>
        <a:lstStyle/>
        <a:p>
          <a:r>
            <a:rPr lang="ru-RU" dirty="0" smtClean="0"/>
            <a:t>размер</a:t>
          </a:r>
          <a:endParaRPr lang="ru-RU" dirty="0"/>
        </a:p>
      </dgm:t>
    </dgm:pt>
    <dgm:pt modelId="{DB17A533-8DC7-49F5-8E7B-D5E6BBE09C93}" type="parTrans" cxnId="{6C31AFCC-6CFC-4EC5-A967-D032E244BEF0}">
      <dgm:prSet/>
      <dgm:spPr/>
      <dgm:t>
        <a:bodyPr/>
        <a:lstStyle/>
        <a:p>
          <a:endParaRPr lang="ru-RU"/>
        </a:p>
      </dgm:t>
    </dgm:pt>
    <dgm:pt modelId="{0F4DC9F8-5031-49E1-92C0-51FFA2327A85}" type="sibTrans" cxnId="{6C31AFCC-6CFC-4EC5-A967-D032E244BEF0}">
      <dgm:prSet/>
      <dgm:spPr/>
      <dgm:t>
        <a:bodyPr/>
        <a:lstStyle/>
        <a:p>
          <a:endParaRPr lang="ru-RU"/>
        </a:p>
      </dgm:t>
    </dgm:pt>
    <dgm:pt modelId="{2CCA1F61-35B0-4955-B617-834999C93B30}">
      <dgm:prSet phldrT="[Текст]"/>
      <dgm:spPr/>
      <dgm:t>
        <a:bodyPr/>
        <a:lstStyle/>
        <a:p>
          <a:r>
            <a:rPr lang="ru-RU" dirty="0" smtClean="0"/>
            <a:t>вкус</a:t>
          </a:r>
          <a:endParaRPr lang="ru-RU" dirty="0"/>
        </a:p>
      </dgm:t>
    </dgm:pt>
    <dgm:pt modelId="{948B16CA-D628-47BF-9A1A-BD0B10EB2676}" type="parTrans" cxnId="{734A2BF4-5956-4E60-8579-A3FD96485793}">
      <dgm:prSet/>
      <dgm:spPr/>
      <dgm:t>
        <a:bodyPr/>
        <a:lstStyle/>
        <a:p>
          <a:endParaRPr lang="ru-RU"/>
        </a:p>
      </dgm:t>
    </dgm:pt>
    <dgm:pt modelId="{DA66999E-3A7A-4B10-8B2F-636FBA220F94}" type="sibTrans" cxnId="{734A2BF4-5956-4E60-8579-A3FD96485793}">
      <dgm:prSet/>
      <dgm:spPr/>
      <dgm:t>
        <a:bodyPr/>
        <a:lstStyle/>
        <a:p>
          <a:endParaRPr lang="ru-RU"/>
        </a:p>
      </dgm:t>
    </dgm:pt>
    <dgm:pt modelId="{76451B4B-C023-417C-ADC5-CAE59DE9FF9C}">
      <dgm:prSet phldrT="[Текст]"/>
      <dgm:spPr/>
      <dgm:t>
        <a:bodyPr/>
        <a:lstStyle/>
        <a:p>
          <a:r>
            <a:rPr lang="ru-RU" dirty="0" smtClean="0"/>
            <a:t>Запах </a:t>
          </a:r>
          <a:endParaRPr lang="ru-RU" dirty="0"/>
        </a:p>
      </dgm:t>
    </dgm:pt>
    <dgm:pt modelId="{A269E1C8-9657-4A70-AF24-A44A0731EBC1}" type="parTrans" cxnId="{8C97E2E8-0798-4011-95E3-696FEA77B41B}">
      <dgm:prSet/>
      <dgm:spPr/>
      <dgm:t>
        <a:bodyPr/>
        <a:lstStyle/>
        <a:p>
          <a:endParaRPr lang="ru-RU"/>
        </a:p>
      </dgm:t>
    </dgm:pt>
    <dgm:pt modelId="{298C523B-3D0D-4D50-92A0-180590499735}" type="sibTrans" cxnId="{8C97E2E8-0798-4011-95E3-696FEA77B41B}">
      <dgm:prSet/>
      <dgm:spPr/>
      <dgm:t>
        <a:bodyPr/>
        <a:lstStyle/>
        <a:p>
          <a:endParaRPr lang="ru-RU"/>
        </a:p>
      </dgm:t>
    </dgm:pt>
    <dgm:pt modelId="{30AA6206-8893-4D50-B66F-2F3BADBDFD83}">
      <dgm:prSet phldrT="[Текст]"/>
      <dgm:spPr/>
      <dgm:t>
        <a:bodyPr/>
        <a:lstStyle/>
        <a:p>
          <a:r>
            <a:rPr lang="ru-RU" dirty="0" smtClean="0"/>
            <a:t>время </a:t>
          </a:r>
          <a:endParaRPr lang="ru-RU" dirty="0"/>
        </a:p>
      </dgm:t>
    </dgm:pt>
    <dgm:pt modelId="{5CF551AC-68F1-4772-B73F-2904033F0FBF}" type="parTrans" cxnId="{DF622501-DA8C-41A1-98B9-4C208245453E}">
      <dgm:prSet/>
      <dgm:spPr/>
      <dgm:t>
        <a:bodyPr/>
        <a:lstStyle/>
        <a:p>
          <a:endParaRPr lang="ru-RU"/>
        </a:p>
      </dgm:t>
    </dgm:pt>
    <dgm:pt modelId="{C9501181-60C3-4491-8873-89D4F97CC433}" type="sibTrans" cxnId="{DF622501-DA8C-41A1-98B9-4C208245453E}">
      <dgm:prSet/>
      <dgm:spPr/>
      <dgm:t>
        <a:bodyPr/>
        <a:lstStyle/>
        <a:p>
          <a:endParaRPr lang="ru-RU"/>
        </a:p>
      </dgm:t>
    </dgm:pt>
    <dgm:pt modelId="{1E84B053-9CC4-4B22-BFF0-426F50DC1081}">
      <dgm:prSet phldrT="[Текст]"/>
      <dgm:spPr/>
      <dgm:t>
        <a:bodyPr/>
        <a:lstStyle/>
        <a:p>
          <a:r>
            <a:rPr lang="ru-RU" dirty="0" smtClean="0"/>
            <a:t>цвет</a:t>
          </a:r>
          <a:endParaRPr lang="ru-RU" dirty="0"/>
        </a:p>
      </dgm:t>
    </dgm:pt>
    <dgm:pt modelId="{4E5F5C14-45C1-461D-9122-1CAC0E8AA886}" type="parTrans" cxnId="{C1043843-75BD-42F1-A083-CE9134108D6C}">
      <dgm:prSet/>
      <dgm:spPr/>
      <dgm:t>
        <a:bodyPr/>
        <a:lstStyle/>
        <a:p>
          <a:endParaRPr lang="ru-RU"/>
        </a:p>
      </dgm:t>
    </dgm:pt>
    <dgm:pt modelId="{F0B83A36-5198-4F01-8C99-9D127CB6DCFC}" type="sibTrans" cxnId="{C1043843-75BD-42F1-A083-CE9134108D6C}">
      <dgm:prSet/>
      <dgm:spPr/>
      <dgm:t>
        <a:bodyPr/>
        <a:lstStyle/>
        <a:p>
          <a:endParaRPr lang="ru-RU"/>
        </a:p>
      </dgm:t>
    </dgm:pt>
    <dgm:pt modelId="{91F31589-E78E-46A4-B5F0-41F7ADEF727E}" type="pres">
      <dgm:prSet presAssocID="{CE06A9F8-DF54-4026-9B1F-77FEE37E5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B86DEF-725C-4684-A3FF-15E24E76E084}" type="pres">
      <dgm:prSet presAssocID="{78B02171-5E7A-40E4-8FB6-25FAB951F43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3F788-D077-49DF-BA73-A276C3BB6FF8}" type="pres">
      <dgm:prSet presAssocID="{0F4DC9F8-5031-49E1-92C0-51FFA2327A85}" presName="sibTrans" presStyleLbl="sibTrans2D1" presStyleIdx="0" presStyleCnt="5"/>
      <dgm:spPr/>
      <dgm:t>
        <a:bodyPr/>
        <a:lstStyle/>
        <a:p>
          <a:endParaRPr lang="ru-RU"/>
        </a:p>
      </dgm:t>
    </dgm:pt>
    <dgm:pt modelId="{C0406801-FA54-4636-9041-223636E78081}" type="pres">
      <dgm:prSet presAssocID="{0F4DC9F8-5031-49E1-92C0-51FFA2327A85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6A0A96E3-80A5-4B23-BD4C-D362D59ECD59}" type="pres">
      <dgm:prSet presAssocID="{2CCA1F61-35B0-4955-B617-834999C93B30}" presName="node" presStyleLbl="node1" presStyleIdx="1" presStyleCnt="5" custRadScaleRad="135191" custRadScaleInc="27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E3DE6-79CA-45A3-8350-B3E4C6D68016}" type="pres">
      <dgm:prSet presAssocID="{DA66999E-3A7A-4B10-8B2F-636FBA220F9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D0E0434-C2A5-4E91-AD3F-4C2EB2A8E529}" type="pres">
      <dgm:prSet presAssocID="{DA66999E-3A7A-4B10-8B2F-636FBA220F9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4E6D6C2-F883-4A46-8093-5B824F4CF571}" type="pres">
      <dgm:prSet presAssocID="{76451B4B-C023-417C-ADC5-CAE59DE9FF9C}" presName="node" presStyleLbl="node1" presStyleIdx="2" presStyleCnt="5" custRadScaleRad="120851" custRadScaleInc="-30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A846B-2E95-43F5-A652-297B21B21E2B}" type="pres">
      <dgm:prSet presAssocID="{298C523B-3D0D-4D50-92A0-180590499735}" presName="sibTrans" presStyleLbl="sibTrans2D1" presStyleIdx="2" presStyleCnt="5" custLinFactNeighborX="-3899" custLinFactNeighborY="64338"/>
      <dgm:spPr/>
      <dgm:t>
        <a:bodyPr/>
        <a:lstStyle/>
        <a:p>
          <a:endParaRPr lang="ru-RU"/>
        </a:p>
      </dgm:t>
    </dgm:pt>
    <dgm:pt modelId="{D1B6FD9D-C46C-4BF9-B976-4BB51DEC3B15}" type="pres">
      <dgm:prSet presAssocID="{298C523B-3D0D-4D50-92A0-180590499735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E367CA57-89C0-4B7F-B24D-CC1F038F2B86}" type="pres">
      <dgm:prSet presAssocID="{30AA6206-8893-4D50-B66F-2F3BADBDFD83}" presName="node" presStyleLbl="node1" presStyleIdx="3" presStyleCnt="5" custRadScaleRad="108765" custRadScaleInc="14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A38F8-3B80-4B5E-A79C-1FEE735C41B5}" type="pres">
      <dgm:prSet presAssocID="{C9501181-60C3-4491-8873-89D4F97CC43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B998ABA-49F9-4305-96C5-6D6E4656C714}" type="pres">
      <dgm:prSet presAssocID="{C9501181-60C3-4491-8873-89D4F97CC43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19413079-D046-4275-9AAE-6F9BF8F0397D}" type="pres">
      <dgm:prSet presAssocID="{1E84B053-9CC4-4B22-BFF0-426F50DC1081}" presName="node" presStyleLbl="node1" presStyleIdx="4" presStyleCnt="5" custRadScaleRad="135205" custRadScaleInc="-27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8D580-8DEC-406E-9F6A-4E6C332AC3D3}" type="pres">
      <dgm:prSet presAssocID="{F0B83A36-5198-4F01-8C99-9D127CB6DCFC}" presName="sibTrans" presStyleLbl="sibTrans2D1" presStyleIdx="4" presStyleCnt="5"/>
      <dgm:spPr/>
      <dgm:t>
        <a:bodyPr/>
        <a:lstStyle/>
        <a:p>
          <a:endParaRPr lang="ru-RU"/>
        </a:p>
      </dgm:t>
    </dgm:pt>
    <dgm:pt modelId="{056410F3-5FDA-43B7-A8CA-F7367A93B441}" type="pres">
      <dgm:prSet presAssocID="{F0B83A36-5198-4F01-8C99-9D127CB6DCFC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FF05668C-5B76-4AFC-A626-70574840110D}" type="presOf" srcId="{78B02171-5E7A-40E4-8FB6-25FAB951F43F}" destId="{8FB86DEF-725C-4684-A3FF-15E24E76E084}" srcOrd="0" destOrd="0" presId="urn:microsoft.com/office/officeart/2005/8/layout/cycle2"/>
    <dgm:cxn modelId="{00FB5A77-B77D-4CDB-BE9A-03295C76482E}" type="presOf" srcId="{298C523B-3D0D-4D50-92A0-180590499735}" destId="{8AEA846B-2E95-43F5-A652-297B21B21E2B}" srcOrd="0" destOrd="0" presId="urn:microsoft.com/office/officeart/2005/8/layout/cycle2"/>
    <dgm:cxn modelId="{B712D1EC-652B-4122-9CE5-CC055DDCD84F}" type="presOf" srcId="{2CCA1F61-35B0-4955-B617-834999C93B30}" destId="{6A0A96E3-80A5-4B23-BD4C-D362D59ECD59}" srcOrd="0" destOrd="0" presId="urn:microsoft.com/office/officeart/2005/8/layout/cycle2"/>
    <dgm:cxn modelId="{DF622501-DA8C-41A1-98B9-4C208245453E}" srcId="{CE06A9F8-DF54-4026-9B1F-77FEE37E57B1}" destId="{30AA6206-8893-4D50-B66F-2F3BADBDFD83}" srcOrd="3" destOrd="0" parTransId="{5CF551AC-68F1-4772-B73F-2904033F0FBF}" sibTransId="{C9501181-60C3-4491-8873-89D4F97CC433}"/>
    <dgm:cxn modelId="{88749214-F016-41F9-BF35-BC8B6872995D}" type="presOf" srcId="{F0B83A36-5198-4F01-8C99-9D127CB6DCFC}" destId="{056410F3-5FDA-43B7-A8CA-F7367A93B441}" srcOrd="1" destOrd="0" presId="urn:microsoft.com/office/officeart/2005/8/layout/cycle2"/>
    <dgm:cxn modelId="{C3A1516A-BDC7-4BBE-BA3A-4D9E42604517}" type="presOf" srcId="{0F4DC9F8-5031-49E1-92C0-51FFA2327A85}" destId="{8873F788-D077-49DF-BA73-A276C3BB6FF8}" srcOrd="0" destOrd="0" presId="urn:microsoft.com/office/officeart/2005/8/layout/cycle2"/>
    <dgm:cxn modelId="{73DC69F8-D82A-449D-BB78-709471B71267}" type="presOf" srcId="{0F4DC9F8-5031-49E1-92C0-51FFA2327A85}" destId="{C0406801-FA54-4636-9041-223636E78081}" srcOrd="1" destOrd="0" presId="urn:microsoft.com/office/officeart/2005/8/layout/cycle2"/>
    <dgm:cxn modelId="{D6CB892D-98C3-4BAC-AF7E-6170B1E86F3F}" type="presOf" srcId="{CE06A9F8-DF54-4026-9B1F-77FEE37E57B1}" destId="{91F31589-E78E-46A4-B5F0-41F7ADEF727E}" srcOrd="0" destOrd="0" presId="urn:microsoft.com/office/officeart/2005/8/layout/cycle2"/>
    <dgm:cxn modelId="{DE4559BB-CF92-49C3-8A26-D68AED7A853F}" type="presOf" srcId="{30AA6206-8893-4D50-B66F-2F3BADBDFD83}" destId="{E367CA57-89C0-4B7F-B24D-CC1F038F2B86}" srcOrd="0" destOrd="0" presId="urn:microsoft.com/office/officeart/2005/8/layout/cycle2"/>
    <dgm:cxn modelId="{FED4B081-9890-4905-BF92-EC05E046088D}" type="presOf" srcId="{1E84B053-9CC4-4B22-BFF0-426F50DC1081}" destId="{19413079-D046-4275-9AAE-6F9BF8F0397D}" srcOrd="0" destOrd="0" presId="urn:microsoft.com/office/officeart/2005/8/layout/cycle2"/>
    <dgm:cxn modelId="{6C31AFCC-6CFC-4EC5-A967-D032E244BEF0}" srcId="{CE06A9F8-DF54-4026-9B1F-77FEE37E57B1}" destId="{78B02171-5E7A-40E4-8FB6-25FAB951F43F}" srcOrd="0" destOrd="0" parTransId="{DB17A533-8DC7-49F5-8E7B-D5E6BBE09C93}" sibTransId="{0F4DC9F8-5031-49E1-92C0-51FFA2327A85}"/>
    <dgm:cxn modelId="{DCF6C5B6-DD50-4639-A47E-AE255E560F7C}" type="presOf" srcId="{C9501181-60C3-4491-8873-89D4F97CC433}" destId="{4F9A38F8-3B80-4B5E-A79C-1FEE735C41B5}" srcOrd="0" destOrd="0" presId="urn:microsoft.com/office/officeart/2005/8/layout/cycle2"/>
    <dgm:cxn modelId="{C1043843-75BD-42F1-A083-CE9134108D6C}" srcId="{CE06A9F8-DF54-4026-9B1F-77FEE37E57B1}" destId="{1E84B053-9CC4-4B22-BFF0-426F50DC1081}" srcOrd="4" destOrd="0" parTransId="{4E5F5C14-45C1-461D-9122-1CAC0E8AA886}" sibTransId="{F0B83A36-5198-4F01-8C99-9D127CB6DCFC}"/>
    <dgm:cxn modelId="{807EBC87-61EA-4CF1-84B7-034BF1F9416B}" type="presOf" srcId="{C9501181-60C3-4491-8873-89D4F97CC433}" destId="{BB998ABA-49F9-4305-96C5-6D6E4656C714}" srcOrd="1" destOrd="0" presId="urn:microsoft.com/office/officeart/2005/8/layout/cycle2"/>
    <dgm:cxn modelId="{D560C52F-45D7-4EB9-83A8-1E23A21CA27B}" type="presOf" srcId="{76451B4B-C023-417C-ADC5-CAE59DE9FF9C}" destId="{54E6D6C2-F883-4A46-8093-5B824F4CF571}" srcOrd="0" destOrd="0" presId="urn:microsoft.com/office/officeart/2005/8/layout/cycle2"/>
    <dgm:cxn modelId="{CD69F693-542C-434B-9F8E-BC47C78A4239}" type="presOf" srcId="{298C523B-3D0D-4D50-92A0-180590499735}" destId="{D1B6FD9D-C46C-4BF9-B976-4BB51DEC3B15}" srcOrd="1" destOrd="0" presId="urn:microsoft.com/office/officeart/2005/8/layout/cycle2"/>
    <dgm:cxn modelId="{5D108B8E-E826-4174-BADD-D9D0DC3508DC}" type="presOf" srcId="{DA66999E-3A7A-4B10-8B2F-636FBA220F94}" destId="{BD0E0434-C2A5-4E91-AD3F-4C2EB2A8E529}" srcOrd="1" destOrd="0" presId="urn:microsoft.com/office/officeart/2005/8/layout/cycle2"/>
    <dgm:cxn modelId="{D5D5804B-CC1D-4B3B-8857-28B0D65FE6FB}" type="presOf" srcId="{DA66999E-3A7A-4B10-8B2F-636FBA220F94}" destId="{706E3DE6-79CA-45A3-8350-B3E4C6D68016}" srcOrd="0" destOrd="0" presId="urn:microsoft.com/office/officeart/2005/8/layout/cycle2"/>
    <dgm:cxn modelId="{8C97E2E8-0798-4011-95E3-696FEA77B41B}" srcId="{CE06A9F8-DF54-4026-9B1F-77FEE37E57B1}" destId="{76451B4B-C023-417C-ADC5-CAE59DE9FF9C}" srcOrd="2" destOrd="0" parTransId="{A269E1C8-9657-4A70-AF24-A44A0731EBC1}" sibTransId="{298C523B-3D0D-4D50-92A0-180590499735}"/>
    <dgm:cxn modelId="{29C4ECD4-A032-44A7-BB5D-F13982F78B47}" type="presOf" srcId="{F0B83A36-5198-4F01-8C99-9D127CB6DCFC}" destId="{7818D580-8DEC-406E-9F6A-4E6C332AC3D3}" srcOrd="0" destOrd="0" presId="urn:microsoft.com/office/officeart/2005/8/layout/cycle2"/>
    <dgm:cxn modelId="{734A2BF4-5956-4E60-8579-A3FD96485793}" srcId="{CE06A9F8-DF54-4026-9B1F-77FEE37E57B1}" destId="{2CCA1F61-35B0-4955-B617-834999C93B30}" srcOrd="1" destOrd="0" parTransId="{948B16CA-D628-47BF-9A1A-BD0B10EB2676}" sibTransId="{DA66999E-3A7A-4B10-8B2F-636FBA220F94}"/>
    <dgm:cxn modelId="{E91D3677-D08B-4190-8616-A0523B229BE2}" type="presParOf" srcId="{91F31589-E78E-46A4-B5F0-41F7ADEF727E}" destId="{8FB86DEF-725C-4684-A3FF-15E24E76E084}" srcOrd="0" destOrd="0" presId="urn:microsoft.com/office/officeart/2005/8/layout/cycle2"/>
    <dgm:cxn modelId="{33F7F02E-017D-4BC4-8D83-56E4DC7D9F42}" type="presParOf" srcId="{91F31589-E78E-46A4-B5F0-41F7ADEF727E}" destId="{8873F788-D077-49DF-BA73-A276C3BB6FF8}" srcOrd="1" destOrd="0" presId="urn:microsoft.com/office/officeart/2005/8/layout/cycle2"/>
    <dgm:cxn modelId="{472E4271-2CFB-4AA6-BDE7-62E71A60BA3C}" type="presParOf" srcId="{8873F788-D077-49DF-BA73-A276C3BB6FF8}" destId="{C0406801-FA54-4636-9041-223636E78081}" srcOrd="0" destOrd="0" presId="urn:microsoft.com/office/officeart/2005/8/layout/cycle2"/>
    <dgm:cxn modelId="{CDF76E5D-E046-467A-98A5-868D8B8B1E89}" type="presParOf" srcId="{91F31589-E78E-46A4-B5F0-41F7ADEF727E}" destId="{6A0A96E3-80A5-4B23-BD4C-D362D59ECD59}" srcOrd="2" destOrd="0" presId="urn:microsoft.com/office/officeart/2005/8/layout/cycle2"/>
    <dgm:cxn modelId="{C35ABF9C-58B4-45D2-B4BD-C4C616D02EC0}" type="presParOf" srcId="{91F31589-E78E-46A4-B5F0-41F7ADEF727E}" destId="{706E3DE6-79CA-45A3-8350-B3E4C6D68016}" srcOrd="3" destOrd="0" presId="urn:microsoft.com/office/officeart/2005/8/layout/cycle2"/>
    <dgm:cxn modelId="{19DEC5DC-3055-46E7-8D26-4C2248F1AD67}" type="presParOf" srcId="{706E3DE6-79CA-45A3-8350-B3E4C6D68016}" destId="{BD0E0434-C2A5-4E91-AD3F-4C2EB2A8E529}" srcOrd="0" destOrd="0" presId="urn:microsoft.com/office/officeart/2005/8/layout/cycle2"/>
    <dgm:cxn modelId="{DB27306F-700E-4983-87A8-C4E8FD4E1908}" type="presParOf" srcId="{91F31589-E78E-46A4-B5F0-41F7ADEF727E}" destId="{54E6D6C2-F883-4A46-8093-5B824F4CF571}" srcOrd="4" destOrd="0" presId="urn:microsoft.com/office/officeart/2005/8/layout/cycle2"/>
    <dgm:cxn modelId="{297C17CE-35E9-4E4A-BA10-3F8E581C2A67}" type="presParOf" srcId="{91F31589-E78E-46A4-B5F0-41F7ADEF727E}" destId="{8AEA846B-2E95-43F5-A652-297B21B21E2B}" srcOrd="5" destOrd="0" presId="urn:microsoft.com/office/officeart/2005/8/layout/cycle2"/>
    <dgm:cxn modelId="{A4C44BFB-E8D1-42A1-9631-94C74CB2F3DD}" type="presParOf" srcId="{8AEA846B-2E95-43F5-A652-297B21B21E2B}" destId="{D1B6FD9D-C46C-4BF9-B976-4BB51DEC3B15}" srcOrd="0" destOrd="0" presId="urn:microsoft.com/office/officeart/2005/8/layout/cycle2"/>
    <dgm:cxn modelId="{5B57C09C-374E-48D1-8E09-996259340606}" type="presParOf" srcId="{91F31589-E78E-46A4-B5F0-41F7ADEF727E}" destId="{E367CA57-89C0-4B7F-B24D-CC1F038F2B86}" srcOrd="6" destOrd="0" presId="urn:microsoft.com/office/officeart/2005/8/layout/cycle2"/>
    <dgm:cxn modelId="{B5513B31-E541-4934-8260-04B36DE83CB5}" type="presParOf" srcId="{91F31589-E78E-46A4-B5F0-41F7ADEF727E}" destId="{4F9A38F8-3B80-4B5E-A79C-1FEE735C41B5}" srcOrd="7" destOrd="0" presId="urn:microsoft.com/office/officeart/2005/8/layout/cycle2"/>
    <dgm:cxn modelId="{137C2E4C-B74B-4C72-AE25-AB12202E89A2}" type="presParOf" srcId="{4F9A38F8-3B80-4B5E-A79C-1FEE735C41B5}" destId="{BB998ABA-49F9-4305-96C5-6D6E4656C714}" srcOrd="0" destOrd="0" presId="urn:microsoft.com/office/officeart/2005/8/layout/cycle2"/>
    <dgm:cxn modelId="{87481B7E-9505-433D-A1D1-6CFFB4B1C51B}" type="presParOf" srcId="{91F31589-E78E-46A4-B5F0-41F7ADEF727E}" destId="{19413079-D046-4275-9AAE-6F9BF8F0397D}" srcOrd="8" destOrd="0" presId="urn:microsoft.com/office/officeart/2005/8/layout/cycle2"/>
    <dgm:cxn modelId="{E626F2E0-5D2C-41CF-B5B6-9C892D3616B3}" type="presParOf" srcId="{91F31589-E78E-46A4-B5F0-41F7ADEF727E}" destId="{7818D580-8DEC-406E-9F6A-4E6C332AC3D3}" srcOrd="9" destOrd="0" presId="urn:microsoft.com/office/officeart/2005/8/layout/cycle2"/>
    <dgm:cxn modelId="{767FA337-A43D-4C89-B838-C2EDC1C94214}" type="presParOf" srcId="{7818D580-8DEC-406E-9F6A-4E6C332AC3D3}" destId="{056410F3-5FDA-43B7-A8CA-F7367A93B441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FED42B-0AC6-4886-ABA2-D524E362593F}" type="doc">
      <dgm:prSet loTypeId="urn:microsoft.com/office/officeart/2005/8/layout/radial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AE8E97F-815D-4596-B711-FAFEE1DC2787}">
      <dgm:prSet phldrT="[Текст]"/>
      <dgm:spPr/>
      <dgm:t>
        <a:bodyPr/>
        <a:lstStyle/>
        <a:p>
          <a:r>
            <a:rPr lang="ru-RU" dirty="0" smtClean="0"/>
            <a:t>Большие </a:t>
          </a:r>
          <a:endParaRPr lang="ru-RU" dirty="0"/>
        </a:p>
      </dgm:t>
    </dgm:pt>
    <dgm:pt modelId="{43C6795B-86DE-4FB1-96C2-7C3129D4086D}" type="parTrans" cxnId="{84B96F0F-615A-4C80-99FA-C9395806E3AE}">
      <dgm:prSet/>
      <dgm:spPr/>
      <dgm:t>
        <a:bodyPr/>
        <a:lstStyle/>
        <a:p>
          <a:endParaRPr lang="ru-RU"/>
        </a:p>
      </dgm:t>
    </dgm:pt>
    <dgm:pt modelId="{E80651A6-9646-43C9-8B75-B4170F259474}" type="sibTrans" cxnId="{84B96F0F-615A-4C80-99FA-C9395806E3AE}">
      <dgm:prSet/>
      <dgm:spPr/>
      <dgm:t>
        <a:bodyPr/>
        <a:lstStyle/>
        <a:p>
          <a:endParaRPr lang="ru-RU"/>
        </a:p>
      </dgm:t>
    </dgm:pt>
    <dgm:pt modelId="{85353A34-E308-4836-93AE-AD81974B0996}">
      <dgm:prSet phldrT="[Текст]"/>
      <dgm:spPr/>
      <dgm:t>
        <a:bodyPr/>
        <a:lstStyle/>
        <a:p>
          <a:r>
            <a:rPr lang="ru-RU" dirty="0" smtClean="0"/>
            <a:t>Круглые  </a:t>
          </a:r>
          <a:endParaRPr lang="ru-RU" dirty="0"/>
        </a:p>
      </dgm:t>
    </dgm:pt>
    <dgm:pt modelId="{13724458-1E3A-4DAD-A6E5-B0812FA99A26}" type="parTrans" cxnId="{D359A719-D2F9-4776-BC73-3C5616C89F01}">
      <dgm:prSet/>
      <dgm:spPr/>
      <dgm:t>
        <a:bodyPr/>
        <a:lstStyle/>
        <a:p>
          <a:endParaRPr lang="ru-RU"/>
        </a:p>
      </dgm:t>
    </dgm:pt>
    <dgm:pt modelId="{9313F4F3-16A9-4591-AA56-E4950947D757}" type="sibTrans" cxnId="{D359A719-D2F9-4776-BC73-3C5616C89F01}">
      <dgm:prSet/>
      <dgm:spPr/>
      <dgm:t>
        <a:bodyPr/>
        <a:lstStyle/>
        <a:p>
          <a:endParaRPr lang="ru-RU"/>
        </a:p>
      </dgm:t>
    </dgm:pt>
    <dgm:pt modelId="{8C8E7CD9-8CB7-4BA2-8FD4-77ADB4613BB0}">
      <dgm:prSet phldrT="[Текст]" custT="1"/>
      <dgm:spPr/>
      <dgm:t>
        <a:bodyPr/>
        <a:lstStyle/>
        <a:p>
          <a:r>
            <a:rPr lang="ru-RU" sz="3600" dirty="0" smtClean="0"/>
            <a:t>Умные</a:t>
          </a:r>
          <a:r>
            <a:rPr lang="ru-RU" sz="3100" dirty="0" smtClean="0"/>
            <a:t> </a:t>
          </a:r>
          <a:endParaRPr lang="ru-RU" sz="3100" dirty="0"/>
        </a:p>
      </dgm:t>
    </dgm:pt>
    <dgm:pt modelId="{3C2A07AD-8B1E-4BC3-9837-9FF87FA3117D}" type="parTrans" cxnId="{631360B0-4A32-4116-B2FF-37C9C26103B2}">
      <dgm:prSet/>
      <dgm:spPr/>
      <dgm:t>
        <a:bodyPr/>
        <a:lstStyle/>
        <a:p>
          <a:endParaRPr lang="ru-RU"/>
        </a:p>
      </dgm:t>
    </dgm:pt>
    <dgm:pt modelId="{BB3B10AD-F224-42A5-AE4B-83828C1B5B8C}" type="sibTrans" cxnId="{631360B0-4A32-4116-B2FF-37C9C26103B2}">
      <dgm:prSet/>
      <dgm:spPr/>
      <dgm:t>
        <a:bodyPr/>
        <a:lstStyle/>
        <a:p>
          <a:endParaRPr lang="ru-RU"/>
        </a:p>
      </dgm:t>
    </dgm:pt>
    <dgm:pt modelId="{53C6E163-0D27-4509-9231-018CCED7B9C7}">
      <dgm:prSet phldrT="[Текст]" custT="1"/>
      <dgm:spPr/>
      <dgm:t>
        <a:bodyPr/>
        <a:lstStyle/>
        <a:p>
          <a:r>
            <a:rPr lang="ru-RU" sz="3200" dirty="0" smtClean="0">
              <a:solidFill>
                <a:srgbClr val="00B050"/>
              </a:solidFill>
            </a:rPr>
            <a:t>Бездонные</a:t>
          </a:r>
          <a:r>
            <a:rPr lang="ru-RU" sz="2300" dirty="0" smtClean="0"/>
            <a:t> </a:t>
          </a:r>
          <a:endParaRPr lang="ru-RU" sz="2300" dirty="0"/>
        </a:p>
      </dgm:t>
    </dgm:pt>
    <dgm:pt modelId="{35B17AF9-1077-4676-98CE-A670B4EE996B}" type="parTrans" cxnId="{A3130F7E-C5FC-4661-938D-32536FA12612}">
      <dgm:prSet/>
      <dgm:spPr/>
      <dgm:t>
        <a:bodyPr/>
        <a:lstStyle/>
        <a:p>
          <a:endParaRPr lang="ru-RU"/>
        </a:p>
      </dgm:t>
    </dgm:pt>
    <dgm:pt modelId="{EEB33FD4-1EBA-46D9-AF36-94BFFB53BFBE}" type="sibTrans" cxnId="{A3130F7E-C5FC-4661-938D-32536FA12612}">
      <dgm:prSet/>
      <dgm:spPr/>
      <dgm:t>
        <a:bodyPr/>
        <a:lstStyle/>
        <a:p>
          <a:endParaRPr lang="ru-RU"/>
        </a:p>
      </dgm:t>
    </dgm:pt>
    <dgm:pt modelId="{20221D26-AD25-4F76-BC72-9B9F38D6B386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accent4">
                  <a:lumMod val="75000"/>
                </a:schemeClr>
              </a:solidFill>
            </a:rPr>
            <a:t>Задумчивые</a:t>
          </a:r>
          <a:r>
            <a:rPr lang="ru-RU" sz="4000" dirty="0" smtClean="0">
              <a:solidFill>
                <a:schemeClr val="accent4">
                  <a:lumMod val="75000"/>
                </a:schemeClr>
              </a:solidFill>
            </a:rPr>
            <a:t> </a:t>
          </a:r>
          <a:endParaRPr lang="ru-RU" sz="4000" dirty="0">
            <a:solidFill>
              <a:schemeClr val="accent4">
                <a:lumMod val="75000"/>
              </a:schemeClr>
            </a:solidFill>
          </a:endParaRPr>
        </a:p>
      </dgm:t>
    </dgm:pt>
    <dgm:pt modelId="{A94EAA08-7B10-4419-97F8-9F750F7DDA8C}" type="parTrans" cxnId="{A6E8F406-5772-442F-AB98-D81EE96833BF}">
      <dgm:prSet/>
      <dgm:spPr/>
      <dgm:t>
        <a:bodyPr/>
        <a:lstStyle/>
        <a:p>
          <a:endParaRPr lang="ru-RU"/>
        </a:p>
      </dgm:t>
    </dgm:pt>
    <dgm:pt modelId="{CC6BF700-2725-4465-A982-6DE758898EAF}" type="sibTrans" cxnId="{A6E8F406-5772-442F-AB98-D81EE96833BF}">
      <dgm:prSet/>
      <dgm:spPr/>
      <dgm:t>
        <a:bodyPr/>
        <a:lstStyle/>
        <a:p>
          <a:endParaRPr lang="ru-RU"/>
        </a:p>
      </dgm:t>
    </dgm:pt>
    <dgm:pt modelId="{C4DA11D2-1B6C-48DC-8CA3-E27E4D4EA29A}">
      <dgm:prSet phldrT="[Текст]" custT="1"/>
      <dgm:spPr/>
      <dgm:t>
        <a:bodyPr/>
        <a:lstStyle/>
        <a:p>
          <a:r>
            <a:rPr lang="ru-RU" sz="3600" dirty="0" err="1" smtClean="0">
              <a:solidFill>
                <a:schemeClr val="accent6">
                  <a:lumMod val="50000"/>
                </a:schemeClr>
              </a:solidFill>
            </a:rPr>
            <a:t>Голубые</a:t>
          </a:r>
          <a:r>
            <a:rPr lang="ru-RU" sz="3600" dirty="0" smtClean="0">
              <a:solidFill>
                <a:schemeClr val="accent6">
                  <a:lumMod val="50000"/>
                </a:schemeClr>
              </a:solidFill>
            </a:rPr>
            <a:t> </a:t>
          </a:r>
          <a:endParaRPr lang="ru-RU" sz="3600" dirty="0">
            <a:solidFill>
              <a:schemeClr val="accent6">
                <a:lumMod val="50000"/>
              </a:schemeClr>
            </a:solidFill>
          </a:endParaRPr>
        </a:p>
      </dgm:t>
    </dgm:pt>
    <dgm:pt modelId="{B37F0CE6-50BB-4F59-B56F-90B3607EDFF0}" type="sibTrans" cxnId="{F9ED833A-8A0A-41AC-B757-2483842B5BD2}">
      <dgm:prSet/>
      <dgm:spPr/>
      <dgm:t>
        <a:bodyPr/>
        <a:lstStyle/>
        <a:p>
          <a:endParaRPr lang="ru-RU"/>
        </a:p>
      </dgm:t>
    </dgm:pt>
    <dgm:pt modelId="{539BC68A-14CC-4DCD-B7A8-A49B3DC1454D}" type="parTrans" cxnId="{F9ED833A-8A0A-41AC-B757-2483842B5BD2}">
      <dgm:prSet/>
      <dgm:spPr/>
      <dgm:t>
        <a:bodyPr/>
        <a:lstStyle/>
        <a:p>
          <a:endParaRPr lang="ru-RU"/>
        </a:p>
      </dgm:t>
    </dgm:pt>
    <dgm:pt modelId="{706FDFF9-771D-4540-89F7-13E8411E632F}" type="pres">
      <dgm:prSet presAssocID="{67FED42B-0AC6-4886-ABA2-D524E362593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E74AE2-9ACD-4232-9C80-7671CBAD2689}" type="pres">
      <dgm:prSet presAssocID="{67FED42B-0AC6-4886-ABA2-D524E362593F}" presName="cycle" presStyleCnt="0"/>
      <dgm:spPr/>
    </dgm:pt>
    <dgm:pt modelId="{178B4FA1-2255-408D-B8DA-13CAFE7C8C76}" type="pres">
      <dgm:prSet presAssocID="{67FED42B-0AC6-4886-ABA2-D524E362593F}" presName="centerShape" presStyleCnt="0"/>
      <dgm:spPr/>
    </dgm:pt>
    <dgm:pt modelId="{A6835224-26F7-4F61-836E-C7C30CC6C545}" type="pres">
      <dgm:prSet presAssocID="{67FED42B-0AC6-4886-ABA2-D524E362593F}" presName="connSite" presStyleLbl="node1" presStyleIdx="0" presStyleCnt="7"/>
      <dgm:spPr/>
    </dgm:pt>
    <dgm:pt modelId="{81246092-F3EA-49B0-B983-76346C5930BC}" type="pres">
      <dgm:prSet presAssocID="{67FED42B-0AC6-4886-ABA2-D524E362593F}" presName="visible" presStyleLbl="node1" presStyleIdx="0" presStyleCnt="7" custScaleX="253400" custScaleY="145160" custLinFactX="92107" custLinFactNeighborX="100000" custLinFactNeighborY="-188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D0C91BC-DE04-46CB-BFF6-58A4FDAEA4F2}" type="pres">
      <dgm:prSet presAssocID="{43C6795B-86DE-4FB1-96C2-7C3129D4086D}" presName="Name25" presStyleLbl="parChTrans1D1" presStyleIdx="0" presStyleCnt="6"/>
      <dgm:spPr/>
      <dgm:t>
        <a:bodyPr/>
        <a:lstStyle/>
        <a:p>
          <a:endParaRPr lang="ru-RU"/>
        </a:p>
      </dgm:t>
    </dgm:pt>
    <dgm:pt modelId="{1B261846-891C-4505-8824-9ABBD2CC88FB}" type="pres">
      <dgm:prSet presAssocID="{EAE8E97F-815D-4596-B711-FAFEE1DC2787}" presName="node" presStyleCnt="0"/>
      <dgm:spPr/>
    </dgm:pt>
    <dgm:pt modelId="{EB658E87-6EA7-4C3C-8063-D1A0926EFC2C}" type="pres">
      <dgm:prSet presAssocID="{EAE8E97F-815D-4596-B711-FAFEE1DC2787}" presName="parentNode" presStyleLbl="node1" presStyleIdx="1" presStyleCnt="7" custAng="20662013" custScaleX="430626" custScaleY="180798" custLinFactX="200000" custLinFactNeighborX="299632" custLinFactNeighborY="761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C47037-4BA4-4043-8FC4-22DBB316732F}" type="pres">
      <dgm:prSet presAssocID="{EAE8E97F-815D-4596-B711-FAFEE1DC278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52CEB-1B5D-4D13-BBE3-9F72C0432856}" type="pres">
      <dgm:prSet presAssocID="{539BC68A-14CC-4DCD-B7A8-A49B3DC1454D}" presName="Name25" presStyleLbl="parChTrans1D1" presStyleIdx="1" presStyleCnt="6"/>
      <dgm:spPr/>
      <dgm:t>
        <a:bodyPr/>
        <a:lstStyle/>
        <a:p>
          <a:endParaRPr lang="ru-RU"/>
        </a:p>
      </dgm:t>
    </dgm:pt>
    <dgm:pt modelId="{E01C2F20-25FC-4AC5-86E5-33C8CA97CDA4}" type="pres">
      <dgm:prSet presAssocID="{C4DA11D2-1B6C-48DC-8CA3-E27E4D4EA29A}" presName="node" presStyleCnt="0"/>
      <dgm:spPr/>
    </dgm:pt>
    <dgm:pt modelId="{DA2BF66B-81D0-4318-80B0-601A90C47FF5}" type="pres">
      <dgm:prSet presAssocID="{C4DA11D2-1B6C-48DC-8CA3-E27E4D4EA29A}" presName="parentNode" presStyleLbl="node1" presStyleIdx="2" presStyleCnt="7" custAng="378545" custScaleX="399637" custScaleY="211108" custLinFactX="200000" custLinFactY="63349" custLinFactNeighborX="295437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002D8-8F71-44B4-8204-3B216A537DC0}" type="pres">
      <dgm:prSet presAssocID="{C4DA11D2-1B6C-48DC-8CA3-E27E4D4EA29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CC55D-F297-423E-9486-EA45CCA16E54}" type="pres">
      <dgm:prSet presAssocID="{13724458-1E3A-4DAD-A6E5-B0812FA99A26}" presName="Name25" presStyleLbl="parChTrans1D1" presStyleIdx="2" presStyleCnt="6"/>
      <dgm:spPr/>
      <dgm:t>
        <a:bodyPr/>
        <a:lstStyle/>
        <a:p>
          <a:endParaRPr lang="ru-RU"/>
        </a:p>
      </dgm:t>
    </dgm:pt>
    <dgm:pt modelId="{84E6C6FB-5128-4F78-AEC4-FB019B56B543}" type="pres">
      <dgm:prSet presAssocID="{85353A34-E308-4836-93AE-AD81974B0996}" presName="node" presStyleCnt="0"/>
      <dgm:spPr/>
    </dgm:pt>
    <dgm:pt modelId="{95E4E1A1-285D-4528-9D65-BED36C5A52A1}" type="pres">
      <dgm:prSet presAssocID="{85353A34-E308-4836-93AE-AD81974B0996}" presName="parentNode" presStyleLbl="node1" presStyleIdx="3" presStyleCnt="7" custAng="1232727" custScaleX="417104" custScaleY="201110" custLinFactX="100000" custLinFactY="117718" custLinFactNeighborX="197409" custLinFactNeighborY="2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88D94-2172-4759-B8AB-A3F1DB62CC38}" type="pres">
      <dgm:prSet presAssocID="{85353A34-E308-4836-93AE-AD81974B0996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70873-1393-48AE-83E7-77D29542C41A}" type="pres">
      <dgm:prSet presAssocID="{3C2A07AD-8B1E-4BC3-9837-9FF87FA3117D}" presName="Name25" presStyleLbl="parChTrans1D1" presStyleIdx="3" presStyleCnt="6"/>
      <dgm:spPr/>
      <dgm:t>
        <a:bodyPr/>
        <a:lstStyle/>
        <a:p>
          <a:endParaRPr lang="ru-RU"/>
        </a:p>
      </dgm:t>
    </dgm:pt>
    <dgm:pt modelId="{AFC845A6-FFF6-409A-8EA6-2A655EB7CB63}" type="pres">
      <dgm:prSet presAssocID="{8C8E7CD9-8CB7-4BA2-8FD4-77ADB4613BB0}" presName="node" presStyleCnt="0"/>
      <dgm:spPr/>
    </dgm:pt>
    <dgm:pt modelId="{FCF07978-1EC7-46B1-AA96-4792710C7232}" type="pres">
      <dgm:prSet presAssocID="{8C8E7CD9-8CB7-4BA2-8FD4-77ADB4613BB0}" presName="parentNode" presStyleLbl="node1" presStyleIdx="4" presStyleCnt="7" custAng="20788164" custScaleX="521816" custScaleY="212740" custLinFactX="-100000" custLinFactY="43356" custLinFactNeighborX="-185797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363483-3E0F-4D2C-9C74-11D25B4E462A}" type="pres">
      <dgm:prSet presAssocID="{8C8E7CD9-8CB7-4BA2-8FD4-77ADB4613BB0}" presName="childNode" presStyleLbl="revTx" presStyleIdx="0" presStyleCnt="0">
        <dgm:presLayoutVars>
          <dgm:bulletEnabled val="1"/>
        </dgm:presLayoutVars>
      </dgm:prSet>
      <dgm:spPr/>
    </dgm:pt>
    <dgm:pt modelId="{BE153F32-E4DC-4A1A-A7D6-EC19A0D26704}" type="pres">
      <dgm:prSet presAssocID="{35B17AF9-1077-4676-98CE-A670B4EE996B}" presName="Name25" presStyleLbl="parChTrans1D1" presStyleIdx="4" presStyleCnt="6"/>
      <dgm:spPr/>
      <dgm:t>
        <a:bodyPr/>
        <a:lstStyle/>
        <a:p>
          <a:endParaRPr lang="ru-RU"/>
        </a:p>
      </dgm:t>
    </dgm:pt>
    <dgm:pt modelId="{D839E761-1069-4CB7-83AA-81751BB550D1}" type="pres">
      <dgm:prSet presAssocID="{53C6E163-0D27-4509-9231-018CCED7B9C7}" presName="node" presStyleCnt="0"/>
      <dgm:spPr/>
    </dgm:pt>
    <dgm:pt modelId="{D43D3A5D-E9F8-4511-B7DF-473CD038ACF3}" type="pres">
      <dgm:prSet presAssocID="{53C6E163-0D27-4509-9231-018CCED7B9C7}" presName="parentNode" presStyleLbl="node1" presStyleIdx="5" presStyleCnt="7" custScaleX="382715" custScaleY="178470" custLinFactX="-200000" custLinFactY="-88584" custLinFactNeighborX="-294444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4338BB-AEE1-4369-9B95-F12C98766CB3}" type="pres">
      <dgm:prSet presAssocID="{53C6E163-0D27-4509-9231-018CCED7B9C7}" presName="childNode" presStyleLbl="revTx" presStyleIdx="0" presStyleCnt="0">
        <dgm:presLayoutVars>
          <dgm:bulletEnabled val="1"/>
        </dgm:presLayoutVars>
      </dgm:prSet>
      <dgm:spPr/>
    </dgm:pt>
    <dgm:pt modelId="{11BEA0C2-DBAF-40F8-9FB6-C317F3AAB0C7}" type="pres">
      <dgm:prSet presAssocID="{A94EAA08-7B10-4419-97F8-9F750F7DDA8C}" presName="Name25" presStyleLbl="parChTrans1D1" presStyleIdx="5" presStyleCnt="6"/>
      <dgm:spPr/>
      <dgm:t>
        <a:bodyPr/>
        <a:lstStyle/>
        <a:p>
          <a:endParaRPr lang="ru-RU"/>
        </a:p>
      </dgm:t>
    </dgm:pt>
    <dgm:pt modelId="{34540A2A-2C74-4FB1-8EC6-8E6F1C43AA7B}" type="pres">
      <dgm:prSet presAssocID="{20221D26-AD25-4F76-BC72-9B9F38D6B386}" presName="node" presStyleCnt="0"/>
      <dgm:spPr/>
    </dgm:pt>
    <dgm:pt modelId="{D8808877-EFFE-4EB7-97A4-E1F8BCC626E9}" type="pres">
      <dgm:prSet presAssocID="{20221D26-AD25-4F76-BC72-9B9F38D6B386}" presName="parentNode" presStyleLbl="node1" presStyleIdx="6" presStyleCnt="7" custAng="1012225" custScaleX="493095" custScaleY="189668" custLinFactX="-100000" custLinFactY="-262024" custLinFactNeighborX="-115513" custLinFactNeighborY="-3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C406DF-6234-46BF-B87E-3E1F8B9B90F1}" type="pres">
      <dgm:prSet presAssocID="{20221D26-AD25-4F76-BC72-9B9F38D6B386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31360B0-4A32-4116-B2FF-37C9C26103B2}" srcId="{67FED42B-0AC6-4886-ABA2-D524E362593F}" destId="{8C8E7CD9-8CB7-4BA2-8FD4-77ADB4613BB0}" srcOrd="3" destOrd="0" parTransId="{3C2A07AD-8B1E-4BC3-9837-9FF87FA3117D}" sibTransId="{BB3B10AD-F224-42A5-AE4B-83828C1B5B8C}"/>
    <dgm:cxn modelId="{64A50556-DF2E-429B-845F-DB309E2B828D}" type="presOf" srcId="{85353A34-E308-4836-93AE-AD81974B0996}" destId="{95E4E1A1-285D-4528-9D65-BED36C5A52A1}" srcOrd="0" destOrd="0" presId="urn:microsoft.com/office/officeart/2005/8/layout/radial2"/>
    <dgm:cxn modelId="{8D253FC3-1D37-4429-820F-396CFFB5EA41}" type="presOf" srcId="{35B17AF9-1077-4676-98CE-A670B4EE996B}" destId="{BE153F32-E4DC-4A1A-A7D6-EC19A0D26704}" srcOrd="0" destOrd="0" presId="urn:microsoft.com/office/officeart/2005/8/layout/radial2"/>
    <dgm:cxn modelId="{A6E8F406-5772-442F-AB98-D81EE96833BF}" srcId="{67FED42B-0AC6-4886-ABA2-D524E362593F}" destId="{20221D26-AD25-4F76-BC72-9B9F38D6B386}" srcOrd="5" destOrd="0" parTransId="{A94EAA08-7B10-4419-97F8-9F750F7DDA8C}" sibTransId="{CC6BF700-2725-4465-A982-6DE758898EAF}"/>
    <dgm:cxn modelId="{DAB1B16E-1E3C-48AD-A137-A8519C71A64A}" type="presOf" srcId="{8C8E7CD9-8CB7-4BA2-8FD4-77ADB4613BB0}" destId="{FCF07978-1EC7-46B1-AA96-4792710C7232}" srcOrd="0" destOrd="0" presId="urn:microsoft.com/office/officeart/2005/8/layout/radial2"/>
    <dgm:cxn modelId="{11537DB9-FE6C-446C-B203-9D4963260A4B}" type="presOf" srcId="{539BC68A-14CC-4DCD-B7A8-A49B3DC1454D}" destId="{34352CEB-1B5D-4D13-BBE3-9F72C0432856}" srcOrd="0" destOrd="0" presId="urn:microsoft.com/office/officeart/2005/8/layout/radial2"/>
    <dgm:cxn modelId="{84B96F0F-615A-4C80-99FA-C9395806E3AE}" srcId="{67FED42B-0AC6-4886-ABA2-D524E362593F}" destId="{EAE8E97F-815D-4596-B711-FAFEE1DC2787}" srcOrd="0" destOrd="0" parTransId="{43C6795B-86DE-4FB1-96C2-7C3129D4086D}" sibTransId="{E80651A6-9646-43C9-8B75-B4170F259474}"/>
    <dgm:cxn modelId="{B6B320BC-283A-4104-B2F6-CF6A401EF7A6}" type="presOf" srcId="{43C6795B-86DE-4FB1-96C2-7C3129D4086D}" destId="{6D0C91BC-DE04-46CB-BFF6-58A4FDAEA4F2}" srcOrd="0" destOrd="0" presId="urn:microsoft.com/office/officeart/2005/8/layout/radial2"/>
    <dgm:cxn modelId="{455F0234-F2D4-4919-B7BD-20F8609E04C4}" type="presOf" srcId="{53C6E163-0D27-4509-9231-018CCED7B9C7}" destId="{D43D3A5D-E9F8-4511-B7DF-473CD038ACF3}" srcOrd="0" destOrd="0" presId="urn:microsoft.com/office/officeart/2005/8/layout/radial2"/>
    <dgm:cxn modelId="{D359A719-D2F9-4776-BC73-3C5616C89F01}" srcId="{67FED42B-0AC6-4886-ABA2-D524E362593F}" destId="{85353A34-E308-4836-93AE-AD81974B0996}" srcOrd="2" destOrd="0" parTransId="{13724458-1E3A-4DAD-A6E5-B0812FA99A26}" sibTransId="{9313F4F3-16A9-4591-AA56-E4950947D757}"/>
    <dgm:cxn modelId="{0E27C4CC-D766-49D9-97AA-62EC437D5E17}" type="presOf" srcId="{67FED42B-0AC6-4886-ABA2-D524E362593F}" destId="{706FDFF9-771D-4540-89F7-13E8411E632F}" srcOrd="0" destOrd="0" presId="urn:microsoft.com/office/officeart/2005/8/layout/radial2"/>
    <dgm:cxn modelId="{3A8687F0-4742-4899-AA57-C52DB3B0D535}" type="presOf" srcId="{C4DA11D2-1B6C-48DC-8CA3-E27E4D4EA29A}" destId="{DA2BF66B-81D0-4318-80B0-601A90C47FF5}" srcOrd="0" destOrd="0" presId="urn:microsoft.com/office/officeart/2005/8/layout/radial2"/>
    <dgm:cxn modelId="{A3130F7E-C5FC-4661-938D-32536FA12612}" srcId="{67FED42B-0AC6-4886-ABA2-D524E362593F}" destId="{53C6E163-0D27-4509-9231-018CCED7B9C7}" srcOrd="4" destOrd="0" parTransId="{35B17AF9-1077-4676-98CE-A670B4EE996B}" sibTransId="{EEB33FD4-1EBA-46D9-AF36-94BFFB53BFBE}"/>
    <dgm:cxn modelId="{3F4B6E62-4297-4ED3-AB04-733F463409CF}" type="presOf" srcId="{3C2A07AD-8B1E-4BC3-9837-9FF87FA3117D}" destId="{8B470873-1393-48AE-83E7-77D29542C41A}" srcOrd="0" destOrd="0" presId="urn:microsoft.com/office/officeart/2005/8/layout/radial2"/>
    <dgm:cxn modelId="{B458E443-00BB-4CBE-8ECE-732BAC51F0D3}" type="presOf" srcId="{13724458-1E3A-4DAD-A6E5-B0812FA99A26}" destId="{245CC55D-F297-423E-9486-EA45CCA16E54}" srcOrd="0" destOrd="0" presId="urn:microsoft.com/office/officeart/2005/8/layout/radial2"/>
    <dgm:cxn modelId="{F9ED833A-8A0A-41AC-B757-2483842B5BD2}" srcId="{67FED42B-0AC6-4886-ABA2-D524E362593F}" destId="{C4DA11D2-1B6C-48DC-8CA3-E27E4D4EA29A}" srcOrd="1" destOrd="0" parTransId="{539BC68A-14CC-4DCD-B7A8-A49B3DC1454D}" sibTransId="{B37F0CE6-50BB-4F59-B56F-90B3607EDFF0}"/>
    <dgm:cxn modelId="{B5034C19-2B74-449B-B516-269060407936}" type="presOf" srcId="{EAE8E97F-815D-4596-B711-FAFEE1DC2787}" destId="{EB658E87-6EA7-4C3C-8063-D1A0926EFC2C}" srcOrd="0" destOrd="0" presId="urn:microsoft.com/office/officeart/2005/8/layout/radial2"/>
    <dgm:cxn modelId="{2BD1624D-E409-48B7-8DDC-2E5FA838DDB9}" type="presOf" srcId="{20221D26-AD25-4F76-BC72-9B9F38D6B386}" destId="{D8808877-EFFE-4EB7-97A4-E1F8BCC626E9}" srcOrd="0" destOrd="0" presId="urn:microsoft.com/office/officeart/2005/8/layout/radial2"/>
    <dgm:cxn modelId="{C5AA78E6-4ED5-40B2-8293-BCDA5F2BA9F0}" type="presOf" srcId="{A94EAA08-7B10-4419-97F8-9F750F7DDA8C}" destId="{11BEA0C2-DBAF-40F8-9FB6-C317F3AAB0C7}" srcOrd="0" destOrd="0" presId="urn:microsoft.com/office/officeart/2005/8/layout/radial2"/>
    <dgm:cxn modelId="{E03771D6-C691-4DE0-A125-7D14CCD0CA3D}" type="presParOf" srcId="{706FDFF9-771D-4540-89F7-13E8411E632F}" destId="{83E74AE2-9ACD-4232-9C80-7671CBAD2689}" srcOrd="0" destOrd="0" presId="urn:microsoft.com/office/officeart/2005/8/layout/radial2"/>
    <dgm:cxn modelId="{F477196E-B8AD-4056-98E0-170FCADDC3B4}" type="presParOf" srcId="{83E74AE2-9ACD-4232-9C80-7671CBAD2689}" destId="{178B4FA1-2255-408D-B8DA-13CAFE7C8C76}" srcOrd="0" destOrd="0" presId="urn:microsoft.com/office/officeart/2005/8/layout/radial2"/>
    <dgm:cxn modelId="{B84D2929-A671-43CB-A004-7252C61D762E}" type="presParOf" srcId="{178B4FA1-2255-408D-B8DA-13CAFE7C8C76}" destId="{A6835224-26F7-4F61-836E-C7C30CC6C545}" srcOrd="0" destOrd="0" presId="urn:microsoft.com/office/officeart/2005/8/layout/radial2"/>
    <dgm:cxn modelId="{EB11825A-D5CE-456A-8A37-67992F3CF3CF}" type="presParOf" srcId="{178B4FA1-2255-408D-B8DA-13CAFE7C8C76}" destId="{81246092-F3EA-49B0-B983-76346C5930BC}" srcOrd="1" destOrd="0" presId="urn:microsoft.com/office/officeart/2005/8/layout/radial2"/>
    <dgm:cxn modelId="{A94A43A7-EB34-496B-A806-A8B133817DAD}" type="presParOf" srcId="{83E74AE2-9ACD-4232-9C80-7671CBAD2689}" destId="{6D0C91BC-DE04-46CB-BFF6-58A4FDAEA4F2}" srcOrd="1" destOrd="0" presId="urn:microsoft.com/office/officeart/2005/8/layout/radial2"/>
    <dgm:cxn modelId="{C4DD6934-E64C-4E44-884F-307D3BA30921}" type="presParOf" srcId="{83E74AE2-9ACD-4232-9C80-7671CBAD2689}" destId="{1B261846-891C-4505-8824-9ABBD2CC88FB}" srcOrd="2" destOrd="0" presId="urn:microsoft.com/office/officeart/2005/8/layout/radial2"/>
    <dgm:cxn modelId="{0391D1D1-EA01-479C-9423-356EC38BDABD}" type="presParOf" srcId="{1B261846-891C-4505-8824-9ABBD2CC88FB}" destId="{EB658E87-6EA7-4C3C-8063-D1A0926EFC2C}" srcOrd="0" destOrd="0" presId="urn:microsoft.com/office/officeart/2005/8/layout/radial2"/>
    <dgm:cxn modelId="{0A3AA65B-51B3-4B44-B7DE-49B9BA3CDA40}" type="presParOf" srcId="{1B261846-891C-4505-8824-9ABBD2CC88FB}" destId="{74C47037-4BA4-4043-8FC4-22DBB316732F}" srcOrd="1" destOrd="0" presId="urn:microsoft.com/office/officeart/2005/8/layout/radial2"/>
    <dgm:cxn modelId="{EB56E9F6-F3A4-43DD-9EBA-87F254DB7545}" type="presParOf" srcId="{83E74AE2-9ACD-4232-9C80-7671CBAD2689}" destId="{34352CEB-1B5D-4D13-BBE3-9F72C0432856}" srcOrd="3" destOrd="0" presId="urn:microsoft.com/office/officeart/2005/8/layout/radial2"/>
    <dgm:cxn modelId="{8268546E-A485-43C6-811E-43AD2D8B1443}" type="presParOf" srcId="{83E74AE2-9ACD-4232-9C80-7671CBAD2689}" destId="{E01C2F20-25FC-4AC5-86E5-33C8CA97CDA4}" srcOrd="4" destOrd="0" presId="urn:microsoft.com/office/officeart/2005/8/layout/radial2"/>
    <dgm:cxn modelId="{C8468280-F9FB-41CC-A316-7BEA77070418}" type="presParOf" srcId="{E01C2F20-25FC-4AC5-86E5-33C8CA97CDA4}" destId="{DA2BF66B-81D0-4318-80B0-601A90C47FF5}" srcOrd="0" destOrd="0" presId="urn:microsoft.com/office/officeart/2005/8/layout/radial2"/>
    <dgm:cxn modelId="{BF64CCCB-682E-47A4-A0EF-33A37E2D9C85}" type="presParOf" srcId="{E01C2F20-25FC-4AC5-86E5-33C8CA97CDA4}" destId="{B1A002D8-8F71-44B4-8204-3B216A537DC0}" srcOrd="1" destOrd="0" presId="urn:microsoft.com/office/officeart/2005/8/layout/radial2"/>
    <dgm:cxn modelId="{0F794753-8978-4998-AF9A-C5F1694784FE}" type="presParOf" srcId="{83E74AE2-9ACD-4232-9C80-7671CBAD2689}" destId="{245CC55D-F297-423E-9486-EA45CCA16E54}" srcOrd="5" destOrd="0" presId="urn:microsoft.com/office/officeart/2005/8/layout/radial2"/>
    <dgm:cxn modelId="{9514C23E-A226-45D8-9272-56D90896AD88}" type="presParOf" srcId="{83E74AE2-9ACD-4232-9C80-7671CBAD2689}" destId="{84E6C6FB-5128-4F78-AEC4-FB019B56B543}" srcOrd="6" destOrd="0" presId="urn:microsoft.com/office/officeart/2005/8/layout/radial2"/>
    <dgm:cxn modelId="{F3A4379E-56F1-4E91-8690-C02A68B97BC6}" type="presParOf" srcId="{84E6C6FB-5128-4F78-AEC4-FB019B56B543}" destId="{95E4E1A1-285D-4528-9D65-BED36C5A52A1}" srcOrd="0" destOrd="0" presId="urn:microsoft.com/office/officeart/2005/8/layout/radial2"/>
    <dgm:cxn modelId="{FAE8536D-0756-4491-B1AC-9118667EEFB1}" type="presParOf" srcId="{84E6C6FB-5128-4F78-AEC4-FB019B56B543}" destId="{87988D94-2172-4759-B8AB-A3F1DB62CC38}" srcOrd="1" destOrd="0" presId="urn:microsoft.com/office/officeart/2005/8/layout/radial2"/>
    <dgm:cxn modelId="{4BF0707C-29AF-45F3-BDB7-F3491F1C22D7}" type="presParOf" srcId="{83E74AE2-9ACD-4232-9C80-7671CBAD2689}" destId="{8B470873-1393-48AE-83E7-77D29542C41A}" srcOrd="7" destOrd="0" presId="urn:microsoft.com/office/officeart/2005/8/layout/radial2"/>
    <dgm:cxn modelId="{55167808-5E13-4DDD-B58A-222F99A7CACD}" type="presParOf" srcId="{83E74AE2-9ACD-4232-9C80-7671CBAD2689}" destId="{AFC845A6-FFF6-409A-8EA6-2A655EB7CB63}" srcOrd="8" destOrd="0" presId="urn:microsoft.com/office/officeart/2005/8/layout/radial2"/>
    <dgm:cxn modelId="{641B399F-E29E-461C-92F3-B94EFE64137A}" type="presParOf" srcId="{AFC845A6-FFF6-409A-8EA6-2A655EB7CB63}" destId="{FCF07978-1EC7-46B1-AA96-4792710C7232}" srcOrd="0" destOrd="0" presId="urn:microsoft.com/office/officeart/2005/8/layout/radial2"/>
    <dgm:cxn modelId="{E17DE02E-F522-4A0F-ABDC-A6183BFBB69D}" type="presParOf" srcId="{AFC845A6-FFF6-409A-8EA6-2A655EB7CB63}" destId="{78363483-3E0F-4D2C-9C74-11D25B4E462A}" srcOrd="1" destOrd="0" presId="urn:microsoft.com/office/officeart/2005/8/layout/radial2"/>
    <dgm:cxn modelId="{1B8A7700-967A-42C5-98B5-09E0E0BDEBFA}" type="presParOf" srcId="{83E74AE2-9ACD-4232-9C80-7671CBAD2689}" destId="{BE153F32-E4DC-4A1A-A7D6-EC19A0D26704}" srcOrd="9" destOrd="0" presId="urn:microsoft.com/office/officeart/2005/8/layout/radial2"/>
    <dgm:cxn modelId="{CF9F709E-0CC6-4D69-A8C9-F8AE2A47C0D0}" type="presParOf" srcId="{83E74AE2-9ACD-4232-9C80-7671CBAD2689}" destId="{D839E761-1069-4CB7-83AA-81751BB550D1}" srcOrd="10" destOrd="0" presId="urn:microsoft.com/office/officeart/2005/8/layout/radial2"/>
    <dgm:cxn modelId="{9721EF87-7B91-4E3A-B457-47BAD288BCE5}" type="presParOf" srcId="{D839E761-1069-4CB7-83AA-81751BB550D1}" destId="{D43D3A5D-E9F8-4511-B7DF-473CD038ACF3}" srcOrd="0" destOrd="0" presId="urn:microsoft.com/office/officeart/2005/8/layout/radial2"/>
    <dgm:cxn modelId="{4194E24B-283C-4983-8B58-337CB918D60C}" type="presParOf" srcId="{D839E761-1069-4CB7-83AA-81751BB550D1}" destId="{E74338BB-AEE1-4369-9B95-F12C98766CB3}" srcOrd="1" destOrd="0" presId="urn:microsoft.com/office/officeart/2005/8/layout/radial2"/>
    <dgm:cxn modelId="{A731F430-BC49-423F-B887-53C6B1C0149B}" type="presParOf" srcId="{83E74AE2-9ACD-4232-9C80-7671CBAD2689}" destId="{11BEA0C2-DBAF-40F8-9FB6-C317F3AAB0C7}" srcOrd="11" destOrd="0" presId="urn:microsoft.com/office/officeart/2005/8/layout/radial2"/>
    <dgm:cxn modelId="{5D732792-0B7E-4648-962E-90AEF3A00065}" type="presParOf" srcId="{83E74AE2-9ACD-4232-9C80-7671CBAD2689}" destId="{34540A2A-2C74-4FB1-8EC6-8E6F1C43AA7B}" srcOrd="12" destOrd="0" presId="urn:microsoft.com/office/officeart/2005/8/layout/radial2"/>
    <dgm:cxn modelId="{4492CB2C-E503-4C63-BE54-2305363E38D8}" type="presParOf" srcId="{34540A2A-2C74-4FB1-8EC6-8E6F1C43AA7B}" destId="{D8808877-EFFE-4EB7-97A4-E1F8BCC626E9}" srcOrd="0" destOrd="0" presId="urn:microsoft.com/office/officeart/2005/8/layout/radial2"/>
    <dgm:cxn modelId="{0D461762-1FE4-4E97-80CA-7608878DD897}" type="presParOf" srcId="{34540A2A-2C74-4FB1-8EC6-8E6F1C43AA7B}" destId="{8AC406DF-6234-46BF-B87E-3E1F8B9B90F1}" srcOrd="1" destOrd="0" presId="urn:microsoft.com/office/officeart/2005/8/layout/radial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86DEF-725C-4684-A3FF-15E24E76E084}">
      <dsp:nvSpPr>
        <dsp:cNvPr id="0" name=""/>
        <dsp:cNvSpPr/>
      </dsp:nvSpPr>
      <dsp:spPr>
        <a:xfrm>
          <a:off x="3250852" y="1117"/>
          <a:ext cx="1727894" cy="1727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размер</a:t>
          </a:r>
          <a:endParaRPr lang="ru-RU" sz="2800" kern="1200" dirty="0"/>
        </a:p>
      </dsp:txBody>
      <dsp:txXfrm>
        <a:off x="3503896" y="254161"/>
        <a:ext cx="1221806" cy="1221806"/>
      </dsp:txXfrm>
    </dsp:sp>
    <dsp:sp modelId="{8873F788-D077-49DF-BA73-A276C3BB6FF8}">
      <dsp:nvSpPr>
        <dsp:cNvPr id="0" name=""/>
        <dsp:cNvSpPr/>
      </dsp:nvSpPr>
      <dsp:spPr>
        <a:xfrm rot="1865157">
          <a:off x="5113180" y="1450104"/>
          <a:ext cx="911239" cy="58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125742" y="1521572"/>
        <a:ext cx="736290" cy="349898"/>
      </dsp:txXfrm>
    </dsp:sp>
    <dsp:sp modelId="{6A0A96E3-80A5-4B23-BD4C-D362D59ECD59}">
      <dsp:nvSpPr>
        <dsp:cNvPr id="0" name=""/>
        <dsp:cNvSpPr/>
      </dsp:nvSpPr>
      <dsp:spPr>
        <a:xfrm>
          <a:off x="6203024" y="1780994"/>
          <a:ext cx="1727894" cy="1727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вкус</a:t>
          </a:r>
          <a:endParaRPr lang="ru-RU" sz="2800" kern="1200" dirty="0"/>
        </a:p>
      </dsp:txBody>
      <dsp:txXfrm>
        <a:off x="6456068" y="2034038"/>
        <a:ext cx="1221806" cy="1221806"/>
      </dsp:txXfrm>
    </dsp:sp>
    <dsp:sp modelId="{706E3DE6-79CA-45A3-8350-B3E4C6D68016}">
      <dsp:nvSpPr>
        <dsp:cNvPr id="0" name=""/>
        <dsp:cNvSpPr/>
      </dsp:nvSpPr>
      <dsp:spPr>
        <a:xfrm rot="6869698">
          <a:off x="6380851" y="3450061"/>
          <a:ext cx="372882" cy="58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6459974" y="3515796"/>
        <a:ext cx="261017" cy="349898"/>
      </dsp:txXfrm>
    </dsp:sp>
    <dsp:sp modelId="{54E6D6C2-F883-4A46-8093-5B824F4CF571}">
      <dsp:nvSpPr>
        <dsp:cNvPr id="0" name=""/>
        <dsp:cNvSpPr/>
      </dsp:nvSpPr>
      <dsp:spPr>
        <a:xfrm>
          <a:off x="5194915" y="3993604"/>
          <a:ext cx="1727894" cy="1727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Запах </a:t>
          </a:r>
          <a:endParaRPr lang="ru-RU" sz="2800" kern="1200" dirty="0"/>
        </a:p>
      </dsp:txBody>
      <dsp:txXfrm>
        <a:off x="5447959" y="4246648"/>
        <a:ext cx="1221806" cy="1221806"/>
      </dsp:txXfrm>
    </dsp:sp>
    <dsp:sp modelId="{8AEA846B-2E95-43F5-A652-297B21B21E2B}">
      <dsp:nvSpPr>
        <dsp:cNvPr id="0" name=""/>
        <dsp:cNvSpPr/>
      </dsp:nvSpPr>
      <dsp:spPr>
        <a:xfrm rot="10800000">
          <a:off x="3807341" y="4941165"/>
          <a:ext cx="954259" cy="58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982290" y="5057798"/>
        <a:ext cx="779310" cy="349898"/>
      </dsp:txXfrm>
    </dsp:sp>
    <dsp:sp modelId="{E367CA57-89C0-4B7F-B24D-CC1F038F2B86}">
      <dsp:nvSpPr>
        <dsp:cNvPr id="0" name=""/>
        <dsp:cNvSpPr/>
      </dsp:nvSpPr>
      <dsp:spPr>
        <a:xfrm>
          <a:off x="1666531" y="3993604"/>
          <a:ext cx="1727894" cy="1727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время </a:t>
          </a:r>
          <a:endParaRPr lang="ru-RU" sz="2800" kern="1200" dirty="0"/>
        </a:p>
      </dsp:txBody>
      <dsp:txXfrm>
        <a:off x="1919575" y="4246648"/>
        <a:ext cx="1221806" cy="1221806"/>
      </dsp:txXfrm>
    </dsp:sp>
    <dsp:sp modelId="{4F9A38F8-3B80-4B5E-A79C-1FEE735C41B5}">
      <dsp:nvSpPr>
        <dsp:cNvPr id="0" name=""/>
        <dsp:cNvSpPr/>
      </dsp:nvSpPr>
      <dsp:spPr>
        <a:xfrm rot="14296177">
          <a:off x="1621797" y="3470805"/>
          <a:ext cx="462984" cy="58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1727769" y="3646505"/>
        <a:ext cx="324089" cy="349898"/>
      </dsp:txXfrm>
    </dsp:sp>
    <dsp:sp modelId="{19413079-D046-4275-9AAE-6F9BF8F0397D}">
      <dsp:nvSpPr>
        <dsp:cNvPr id="0" name=""/>
        <dsp:cNvSpPr/>
      </dsp:nvSpPr>
      <dsp:spPr>
        <a:xfrm>
          <a:off x="298369" y="1780987"/>
          <a:ext cx="1727894" cy="17278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цвет</a:t>
          </a:r>
          <a:endParaRPr lang="ru-RU" sz="2800" kern="1200" dirty="0"/>
        </a:p>
      </dsp:txBody>
      <dsp:txXfrm>
        <a:off x="551413" y="2034031"/>
        <a:ext cx="1221806" cy="1221806"/>
      </dsp:txXfrm>
    </dsp:sp>
    <dsp:sp modelId="{7818D580-8DEC-406E-9F6A-4E6C332AC3D3}">
      <dsp:nvSpPr>
        <dsp:cNvPr id="0" name=""/>
        <dsp:cNvSpPr/>
      </dsp:nvSpPr>
      <dsp:spPr>
        <a:xfrm rot="19735009">
          <a:off x="2160779" y="1476734"/>
          <a:ext cx="911378" cy="58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173339" y="1638529"/>
        <a:ext cx="736429" cy="3498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BEA0C2-DBAF-40F8-9FB6-C317F3AAB0C7}">
      <dsp:nvSpPr>
        <dsp:cNvPr id="0" name=""/>
        <dsp:cNvSpPr/>
      </dsp:nvSpPr>
      <dsp:spPr>
        <a:xfrm rot="15599920">
          <a:off x="1838056" y="2128815"/>
          <a:ext cx="334424" cy="25751"/>
        </a:xfrm>
        <a:custGeom>
          <a:avLst/>
          <a:gdLst/>
          <a:ahLst/>
          <a:cxnLst/>
          <a:rect l="0" t="0" r="0" b="0"/>
          <a:pathLst>
            <a:path>
              <a:moveTo>
                <a:pt x="0" y="12875"/>
              </a:moveTo>
              <a:lnTo>
                <a:pt x="334424" y="1287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53F32-E4DC-4A1A-A7D6-EC19A0D26704}">
      <dsp:nvSpPr>
        <dsp:cNvPr id="0" name=""/>
        <dsp:cNvSpPr/>
      </dsp:nvSpPr>
      <dsp:spPr>
        <a:xfrm rot="21167639">
          <a:off x="1659695" y="2721419"/>
          <a:ext cx="1238916" cy="25751"/>
        </a:xfrm>
        <a:custGeom>
          <a:avLst/>
          <a:gdLst/>
          <a:ahLst/>
          <a:cxnLst/>
          <a:rect l="0" t="0" r="0" b="0"/>
          <a:pathLst>
            <a:path>
              <a:moveTo>
                <a:pt x="0" y="12875"/>
              </a:moveTo>
              <a:lnTo>
                <a:pt x="1238916" y="1287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470873-1393-48AE-83E7-77D29542C41A}">
      <dsp:nvSpPr>
        <dsp:cNvPr id="0" name=""/>
        <dsp:cNvSpPr/>
      </dsp:nvSpPr>
      <dsp:spPr>
        <a:xfrm rot="5162529">
          <a:off x="1974673" y="3373259"/>
          <a:ext cx="364890" cy="25751"/>
        </a:xfrm>
        <a:custGeom>
          <a:avLst/>
          <a:gdLst/>
          <a:ahLst/>
          <a:cxnLst/>
          <a:rect l="0" t="0" r="0" b="0"/>
          <a:pathLst>
            <a:path>
              <a:moveTo>
                <a:pt x="0" y="12875"/>
              </a:moveTo>
              <a:lnTo>
                <a:pt x="364890" y="1287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CC55D-F297-423E-9486-EA45CCA16E54}">
      <dsp:nvSpPr>
        <dsp:cNvPr id="0" name=""/>
        <dsp:cNvSpPr/>
      </dsp:nvSpPr>
      <dsp:spPr>
        <a:xfrm rot="1062785">
          <a:off x="2489823" y="3351189"/>
          <a:ext cx="3059661" cy="25751"/>
        </a:xfrm>
        <a:custGeom>
          <a:avLst/>
          <a:gdLst/>
          <a:ahLst/>
          <a:cxnLst/>
          <a:rect l="0" t="0" r="0" b="0"/>
          <a:pathLst>
            <a:path>
              <a:moveTo>
                <a:pt x="0" y="12875"/>
              </a:moveTo>
              <a:lnTo>
                <a:pt x="3059661" y="1287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52CEB-1B5D-4D13-BBE3-9F72C0432856}">
      <dsp:nvSpPr>
        <dsp:cNvPr id="0" name=""/>
        <dsp:cNvSpPr/>
      </dsp:nvSpPr>
      <dsp:spPr>
        <a:xfrm rot="21425324">
          <a:off x="2560132" y="2632259"/>
          <a:ext cx="3436974" cy="25751"/>
        </a:xfrm>
        <a:custGeom>
          <a:avLst/>
          <a:gdLst/>
          <a:ahLst/>
          <a:cxnLst/>
          <a:rect l="0" t="0" r="0" b="0"/>
          <a:pathLst>
            <a:path>
              <a:moveTo>
                <a:pt x="0" y="12875"/>
              </a:moveTo>
              <a:lnTo>
                <a:pt x="3436974" y="1287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0C91BC-DE04-46CB-BFF6-58A4FDAEA4F2}">
      <dsp:nvSpPr>
        <dsp:cNvPr id="0" name=""/>
        <dsp:cNvSpPr/>
      </dsp:nvSpPr>
      <dsp:spPr>
        <a:xfrm rot="20426329">
          <a:off x="2459620" y="1986929"/>
          <a:ext cx="3559850" cy="25751"/>
        </a:xfrm>
        <a:custGeom>
          <a:avLst/>
          <a:gdLst/>
          <a:ahLst/>
          <a:cxnLst/>
          <a:rect l="0" t="0" r="0" b="0"/>
          <a:pathLst>
            <a:path>
              <a:moveTo>
                <a:pt x="0" y="12875"/>
              </a:moveTo>
              <a:lnTo>
                <a:pt x="3559850" y="1287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246092-F3EA-49B0-B983-76346C5930BC}">
      <dsp:nvSpPr>
        <dsp:cNvPr id="0" name=""/>
        <dsp:cNvSpPr/>
      </dsp:nvSpPr>
      <dsp:spPr>
        <a:xfrm>
          <a:off x="2952325" y="1800204"/>
          <a:ext cx="3249898" cy="186170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58E87-6EA7-4C3C-8063-D1A0926EFC2C}">
      <dsp:nvSpPr>
        <dsp:cNvPr id="0" name=""/>
        <dsp:cNvSpPr/>
      </dsp:nvSpPr>
      <dsp:spPr>
        <a:xfrm rot="20662013">
          <a:off x="5524613" y="258849"/>
          <a:ext cx="3313711" cy="1391259"/>
        </a:xfrm>
        <a:prstGeom prst="ellipse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Большие </a:t>
          </a:r>
          <a:endParaRPr lang="ru-RU" sz="4700" kern="1200" dirty="0"/>
        </a:p>
      </dsp:txBody>
      <dsp:txXfrm>
        <a:off x="6009895" y="462594"/>
        <a:ext cx="2343147" cy="983769"/>
      </dsp:txXfrm>
    </dsp:sp>
    <dsp:sp modelId="{DA2BF66B-81D0-4318-80B0-601A90C47FF5}">
      <dsp:nvSpPr>
        <dsp:cNvPr id="0" name=""/>
        <dsp:cNvSpPr/>
      </dsp:nvSpPr>
      <dsp:spPr>
        <a:xfrm rot="378545">
          <a:off x="5987812" y="1667769"/>
          <a:ext cx="3075247" cy="1624497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accent6">
                  <a:lumMod val="50000"/>
                </a:schemeClr>
              </a:solidFill>
            </a:rPr>
            <a:t>Карие </a:t>
          </a:r>
          <a:endParaRPr lang="ru-RU" sz="36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6438171" y="1905671"/>
        <a:ext cx="2174529" cy="1148693"/>
      </dsp:txXfrm>
    </dsp:sp>
    <dsp:sp modelId="{95E4E1A1-285D-4528-9D65-BED36C5A52A1}">
      <dsp:nvSpPr>
        <dsp:cNvPr id="0" name=""/>
        <dsp:cNvSpPr/>
      </dsp:nvSpPr>
      <dsp:spPr>
        <a:xfrm rot="1232727">
          <a:off x="5210043" y="3483055"/>
          <a:ext cx="3209658" cy="1547562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Круглые  </a:t>
          </a:r>
          <a:endParaRPr lang="ru-RU" sz="4700" kern="1200" dirty="0"/>
        </a:p>
      </dsp:txBody>
      <dsp:txXfrm>
        <a:off x="5680087" y="3709690"/>
        <a:ext cx="2269570" cy="1094292"/>
      </dsp:txXfrm>
    </dsp:sp>
    <dsp:sp modelId="{FCF07978-1EC7-46B1-AA96-4792710C7232}">
      <dsp:nvSpPr>
        <dsp:cNvPr id="0" name=""/>
        <dsp:cNvSpPr/>
      </dsp:nvSpPr>
      <dsp:spPr>
        <a:xfrm rot="20788164">
          <a:off x="218607" y="3567819"/>
          <a:ext cx="4015427" cy="1637056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Умные</a:t>
          </a:r>
          <a:r>
            <a:rPr lang="ru-RU" sz="3100" kern="1200" dirty="0" smtClean="0"/>
            <a:t> </a:t>
          </a:r>
          <a:endParaRPr lang="ru-RU" sz="3100" kern="1200" dirty="0"/>
        </a:p>
      </dsp:txBody>
      <dsp:txXfrm>
        <a:off x="806653" y="3807560"/>
        <a:ext cx="2839335" cy="1157574"/>
      </dsp:txXfrm>
    </dsp:sp>
    <dsp:sp modelId="{D43D3A5D-E9F8-4511-B7DF-473CD038ACF3}">
      <dsp:nvSpPr>
        <dsp:cNvPr id="0" name=""/>
        <dsp:cNvSpPr/>
      </dsp:nvSpPr>
      <dsp:spPr>
        <a:xfrm>
          <a:off x="0" y="2149611"/>
          <a:ext cx="2945031" cy="1373344"/>
        </a:xfrm>
        <a:prstGeom prst="ellipse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00B050"/>
              </a:solidFill>
            </a:rPr>
            <a:t>Бездонные</a:t>
          </a:r>
          <a:r>
            <a:rPr lang="ru-RU" sz="2300" kern="1200" dirty="0" smtClean="0"/>
            <a:t> </a:t>
          </a:r>
          <a:endParaRPr lang="ru-RU" sz="2300" kern="1200" dirty="0"/>
        </a:p>
      </dsp:txBody>
      <dsp:txXfrm>
        <a:off x="431290" y="2350733"/>
        <a:ext cx="2082451" cy="971100"/>
      </dsp:txXfrm>
    </dsp:sp>
    <dsp:sp modelId="{D8808877-EFFE-4EB7-97A4-E1F8BCC626E9}">
      <dsp:nvSpPr>
        <dsp:cNvPr id="0" name=""/>
        <dsp:cNvSpPr/>
      </dsp:nvSpPr>
      <dsp:spPr>
        <a:xfrm rot="1012225">
          <a:off x="-49377" y="519179"/>
          <a:ext cx="3794416" cy="1459514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4">
                  <a:lumMod val="75000"/>
                </a:schemeClr>
              </a:solidFill>
            </a:rPr>
            <a:t>Задумчивые</a:t>
          </a:r>
          <a:r>
            <a:rPr lang="ru-RU" sz="4000" kern="1200" dirty="0" smtClean="0">
              <a:solidFill>
                <a:schemeClr val="accent4">
                  <a:lumMod val="75000"/>
                </a:schemeClr>
              </a:solidFill>
            </a:rPr>
            <a:t> </a:t>
          </a:r>
          <a:endParaRPr lang="ru-RU" sz="40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506302" y="732920"/>
        <a:ext cx="2683058" cy="1032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128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944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016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603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683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9602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694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431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833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0208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2444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CC293-DA4B-4CA9-84CA-146E5545B53C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7EB31-C7A4-40CB-9BBE-4EA1967A44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346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Прямоугольник 191"/>
          <p:cNvSpPr/>
          <p:nvPr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rgbClr val="9966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1" name="Прямоугольник 190"/>
          <p:cNvSpPr/>
          <p:nvPr/>
        </p:nvSpPr>
        <p:spPr>
          <a:xfrm>
            <a:off x="2357422" y="428604"/>
            <a:ext cx="5643602" cy="392909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i="1" dirty="0" smtClean="0">
              <a:solidFill>
                <a:schemeClr val="bg1"/>
              </a:solidFill>
            </a:endParaRPr>
          </a:p>
          <a:p>
            <a:pPr algn="ctr"/>
            <a:endParaRPr lang="ru-RU" sz="3600" i="1" dirty="0">
              <a:solidFill>
                <a:schemeClr val="bg1"/>
              </a:solidFill>
            </a:endParaRPr>
          </a:p>
          <a:p>
            <a:pPr algn="ctr"/>
            <a:endParaRPr lang="ru-RU" sz="3600" i="1" dirty="0" smtClean="0">
              <a:solidFill>
                <a:schemeClr val="bg1"/>
              </a:solidFill>
            </a:endParaRPr>
          </a:p>
          <a:p>
            <a:pPr algn="ctr"/>
            <a:endParaRPr lang="ru-RU" sz="3600" i="1" dirty="0">
              <a:solidFill>
                <a:schemeClr val="bg1"/>
              </a:solidFill>
            </a:endParaRPr>
          </a:p>
          <a:p>
            <a:pPr algn="ctr"/>
            <a:r>
              <a:rPr lang="ru-RU" sz="3200" i="1" dirty="0" smtClean="0">
                <a:solidFill>
                  <a:schemeClr val="bg1"/>
                </a:solidFill>
              </a:rPr>
              <a:t>Двадцать пятое  ноября</a:t>
            </a:r>
          </a:p>
          <a:p>
            <a:pPr algn="ctr"/>
            <a:r>
              <a:rPr lang="ru-RU" sz="3200" i="1" dirty="0" smtClean="0">
                <a:solidFill>
                  <a:schemeClr val="bg1"/>
                </a:solidFill>
              </a:rPr>
              <a:t>Классная  работа</a:t>
            </a:r>
          </a:p>
          <a:p>
            <a:pPr algn="ctr"/>
            <a:r>
              <a:rPr lang="ru-RU" sz="3600" i="1" dirty="0" smtClean="0">
                <a:solidFill>
                  <a:schemeClr val="bg1"/>
                </a:solidFill>
              </a:rPr>
              <a:t>Имя прилагательное</a:t>
            </a:r>
          </a:p>
          <a:p>
            <a:pPr algn="ctr"/>
            <a:r>
              <a:rPr lang="ru-RU" sz="3600" i="1" dirty="0" smtClean="0">
                <a:solidFill>
                  <a:schemeClr val="bg1"/>
                </a:solidFill>
              </a:rPr>
              <a:t>в художественном </a:t>
            </a:r>
          </a:p>
          <a:p>
            <a:pPr algn="ctr"/>
            <a:r>
              <a:rPr lang="ru-RU" sz="3600" i="1" dirty="0" smtClean="0">
                <a:solidFill>
                  <a:schemeClr val="bg1"/>
                </a:solidFill>
              </a:rPr>
              <a:t>тексте</a:t>
            </a:r>
          </a:p>
          <a:p>
            <a:pPr algn="ctr"/>
            <a:endParaRPr lang="ru-RU" sz="3600" i="1" dirty="0" smtClean="0">
              <a:solidFill>
                <a:schemeClr val="bg1"/>
              </a:solidFill>
            </a:endParaRPr>
          </a:p>
          <a:p>
            <a:pPr algn="ctr"/>
            <a:endParaRPr lang="ru-RU" sz="3600" i="1" dirty="0" smtClean="0">
              <a:solidFill>
                <a:schemeClr val="bg1"/>
              </a:solidFill>
            </a:endParaRPr>
          </a:p>
          <a:p>
            <a:pPr algn="ctr"/>
            <a:endParaRPr lang="ru-RU" sz="3600" i="1" dirty="0" smtClean="0">
              <a:solidFill>
                <a:schemeClr val="bg1"/>
              </a:solidFill>
            </a:endParaRPr>
          </a:p>
          <a:p>
            <a:pPr algn="ctr"/>
            <a:endParaRPr lang="ru-RU" sz="3600" i="1" dirty="0" smtClean="0">
              <a:solidFill>
                <a:schemeClr val="bg1"/>
              </a:solidFill>
            </a:endParaRPr>
          </a:p>
          <a:p>
            <a:pPr algn="ctr"/>
            <a:endParaRPr lang="ru-RU" sz="3600" i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i="1" dirty="0" err="1" smtClean="0">
                <a:solidFill>
                  <a:schemeClr val="bg1"/>
                </a:solidFill>
              </a:rPr>
              <a:t>ва</a:t>
            </a:r>
            <a:endParaRPr lang="ru-RU" sz="3600" i="1" dirty="0">
              <a:solidFill>
                <a:schemeClr val="bg1"/>
              </a:solidFill>
            </a:endParaRPr>
          </a:p>
        </p:txBody>
      </p:sp>
      <p:grpSp>
        <p:nvGrpSpPr>
          <p:cNvPr id="193" name="Группа 192"/>
          <p:cNvGrpSpPr/>
          <p:nvPr/>
        </p:nvGrpSpPr>
        <p:grpSpPr>
          <a:xfrm>
            <a:off x="428596" y="285728"/>
            <a:ext cx="3643337" cy="6429420"/>
            <a:chOff x="428596" y="285728"/>
            <a:chExt cx="3643337" cy="6429420"/>
          </a:xfrm>
        </p:grpSpPr>
        <p:sp>
          <p:nvSpPr>
            <p:cNvPr id="180" name="Трапеция 179"/>
            <p:cNvSpPr/>
            <p:nvPr/>
          </p:nvSpPr>
          <p:spPr>
            <a:xfrm rot="10800000">
              <a:off x="1643042" y="4450230"/>
              <a:ext cx="571504" cy="2118794"/>
            </a:xfrm>
            <a:prstGeom prst="trapezoid">
              <a:avLst/>
            </a:prstGeom>
            <a:solidFill>
              <a:srgbClr val="FFCC99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Трапеция 178"/>
            <p:cNvSpPr/>
            <p:nvPr/>
          </p:nvSpPr>
          <p:spPr>
            <a:xfrm rot="10800000">
              <a:off x="1071538" y="4304106"/>
              <a:ext cx="571504" cy="2288692"/>
            </a:xfrm>
            <a:prstGeom prst="trapezoid">
              <a:avLst/>
            </a:prstGeom>
            <a:solidFill>
              <a:srgbClr val="FFCC99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428596" y="3425746"/>
              <a:ext cx="392565" cy="744326"/>
            </a:xfrm>
            <a:custGeom>
              <a:avLst/>
              <a:gdLst>
                <a:gd name="connsiteX0" fmla="*/ 439994 w 683342"/>
                <a:gd name="connsiteY0" fmla="*/ 81116 h 1216741"/>
                <a:gd name="connsiteX1" fmla="*/ 41787 w 683342"/>
                <a:gd name="connsiteY1" fmla="*/ 626806 h 1216741"/>
                <a:gd name="connsiteX2" fmla="*/ 189271 w 683342"/>
                <a:gd name="connsiteY2" fmla="*/ 1157748 h 1216741"/>
                <a:gd name="connsiteX3" fmla="*/ 381000 w 683342"/>
                <a:gd name="connsiteY3" fmla="*/ 980768 h 1216741"/>
                <a:gd name="connsiteX4" fmla="*/ 425246 w 683342"/>
                <a:gd name="connsiteY4" fmla="*/ 744793 h 1216741"/>
                <a:gd name="connsiteX5" fmla="*/ 498987 w 683342"/>
                <a:gd name="connsiteY5" fmla="*/ 641555 h 1216741"/>
                <a:gd name="connsiteX6" fmla="*/ 498987 w 683342"/>
                <a:gd name="connsiteY6" fmla="*/ 892277 h 1216741"/>
                <a:gd name="connsiteX7" fmla="*/ 616975 w 683342"/>
                <a:gd name="connsiteY7" fmla="*/ 774290 h 1216741"/>
                <a:gd name="connsiteX8" fmla="*/ 661220 w 683342"/>
                <a:gd name="connsiteY8" fmla="*/ 656303 h 1216741"/>
                <a:gd name="connsiteX9" fmla="*/ 616975 w 683342"/>
                <a:gd name="connsiteY9" fmla="*/ 508819 h 1216741"/>
                <a:gd name="connsiteX10" fmla="*/ 557981 w 683342"/>
                <a:gd name="connsiteY10" fmla="*/ 361335 h 1216741"/>
                <a:gd name="connsiteX11" fmla="*/ 661220 w 683342"/>
                <a:gd name="connsiteY11" fmla="*/ 140110 h 1216741"/>
                <a:gd name="connsiteX12" fmla="*/ 439994 w 683342"/>
                <a:gd name="connsiteY12" fmla="*/ 81116 h 1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3342" h="1216741">
                  <a:moveTo>
                    <a:pt x="439994" y="81116"/>
                  </a:moveTo>
                  <a:cubicBezTo>
                    <a:pt x="336755" y="162232"/>
                    <a:pt x="83574" y="447367"/>
                    <a:pt x="41787" y="626806"/>
                  </a:cubicBezTo>
                  <a:cubicBezTo>
                    <a:pt x="0" y="806245"/>
                    <a:pt x="132736" y="1098755"/>
                    <a:pt x="189271" y="1157748"/>
                  </a:cubicBezTo>
                  <a:cubicBezTo>
                    <a:pt x="245806" y="1216741"/>
                    <a:pt x="341671" y="1049594"/>
                    <a:pt x="381000" y="980768"/>
                  </a:cubicBezTo>
                  <a:cubicBezTo>
                    <a:pt x="420329" y="911942"/>
                    <a:pt x="405582" y="801328"/>
                    <a:pt x="425246" y="744793"/>
                  </a:cubicBezTo>
                  <a:cubicBezTo>
                    <a:pt x="444910" y="688258"/>
                    <a:pt x="486697" y="616975"/>
                    <a:pt x="498987" y="641555"/>
                  </a:cubicBezTo>
                  <a:cubicBezTo>
                    <a:pt x="511277" y="666135"/>
                    <a:pt x="479322" y="870155"/>
                    <a:pt x="498987" y="892277"/>
                  </a:cubicBezTo>
                  <a:cubicBezTo>
                    <a:pt x="518652" y="914399"/>
                    <a:pt x="589936" y="813619"/>
                    <a:pt x="616975" y="774290"/>
                  </a:cubicBezTo>
                  <a:cubicBezTo>
                    <a:pt x="644014" y="734961"/>
                    <a:pt x="661220" y="700548"/>
                    <a:pt x="661220" y="656303"/>
                  </a:cubicBezTo>
                  <a:cubicBezTo>
                    <a:pt x="661220" y="612058"/>
                    <a:pt x="634182" y="557980"/>
                    <a:pt x="616975" y="508819"/>
                  </a:cubicBezTo>
                  <a:cubicBezTo>
                    <a:pt x="599769" y="459658"/>
                    <a:pt x="550607" y="422786"/>
                    <a:pt x="557981" y="361335"/>
                  </a:cubicBezTo>
                  <a:cubicBezTo>
                    <a:pt x="565355" y="299884"/>
                    <a:pt x="683342" y="181897"/>
                    <a:pt x="661220" y="140110"/>
                  </a:cubicBezTo>
                  <a:cubicBezTo>
                    <a:pt x="639098" y="98323"/>
                    <a:pt x="543233" y="0"/>
                    <a:pt x="439994" y="81116"/>
                  </a:cubicBezTo>
                  <a:close/>
                </a:path>
              </a:pathLst>
            </a:custGeom>
            <a:solidFill>
              <a:srgbClr val="FFCC99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 flipH="1">
              <a:off x="2619625" y="3425746"/>
              <a:ext cx="380739" cy="744326"/>
            </a:xfrm>
            <a:custGeom>
              <a:avLst/>
              <a:gdLst>
                <a:gd name="connsiteX0" fmla="*/ 439994 w 683342"/>
                <a:gd name="connsiteY0" fmla="*/ 81116 h 1216741"/>
                <a:gd name="connsiteX1" fmla="*/ 41787 w 683342"/>
                <a:gd name="connsiteY1" fmla="*/ 626806 h 1216741"/>
                <a:gd name="connsiteX2" fmla="*/ 189271 w 683342"/>
                <a:gd name="connsiteY2" fmla="*/ 1157748 h 1216741"/>
                <a:gd name="connsiteX3" fmla="*/ 381000 w 683342"/>
                <a:gd name="connsiteY3" fmla="*/ 980768 h 1216741"/>
                <a:gd name="connsiteX4" fmla="*/ 425246 w 683342"/>
                <a:gd name="connsiteY4" fmla="*/ 744793 h 1216741"/>
                <a:gd name="connsiteX5" fmla="*/ 498987 w 683342"/>
                <a:gd name="connsiteY5" fmla="*/ 641555 h 1216741"/>
                <a:gd name="connsiteX6" fmla="*/ 498987 w 683342"/>
                <a:gd name="connsiteY6" fmla="*/ 892277 h 1216741"/>
                <a:gd name="connsiteX7" fmla="*/ 616975 w 683342"/>
                <a:gd name="connsiteY7" fmla="*/ 774290 h 1216741"/>
                <a:gd name="connsiteX8" fmla="*/ 661220 w 683342"/>
                <a:gd name="connsiteY8" fmla="*/ 656303 h 1216741"/>
                <a:gd name="connsiteX9" fmla="*/ 616975 w 683342"/>
                <a:gd name="connsiteY9" fmla="*/ 508819 h 1216741"/>
                <a:gd name="connsiteX10" fmla="*/ 557981 w 683342"/>
                <a:gd name="connsiteY10" fmla="*/ 361335 h 1216741"/>
                <a:gd name="connsiteX11" fmla="*/ 661220 w 683342"/>
                <a:gd name="connsiteY11" fmla="*/ 140110 h 1216741"/>
                <a:gd name="connsiteX12" fmla="*/ 439994 w 683342"/>
                <a:gd name="connsiteY12" fmla="*/ 81116 h 1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3342" h="1216741">
                  <a:moveTo>
                    <a:pt x="439994" y="81116"/>
                  </a:moveTo>
                  <a:cubicBezTo>
                    <a:pt x="336755" y="162232"/>
                    <a:pt x="83574" y="447367"/>
                    <a:pt x="41787" y="626806"/>
                  </a:cubicBezTo>
                  <a:cubicBezTo>
                    <a:pt x="0" y="806245"/>
                    <a:pt x="132736" y="1098755"/>
                    <a:pt x="189271" y="1157748"/>
                  </a:cubicBezTo>
                  <a:cubicBezTo>
                    <a:pt x="245806" y="1216741"/>
                    <a:pt x="341671" y="1049594"/>
                    <a:pt x="381000" y="980768"/>
                  </a:cubicBezTo>
                  <a:cubicBezTo>
                    <a:pt x="420329" y="911942"/>
                    <a:pt x="405582" y="801328"/>
                    <a:pt x="425246" y="744793"/>
                  </a:cubicBezTo>
                  <a:cubicBezTo>
                    <a:pt x="444910" y="688258"/>
                    <a:pt x="486697" y="616975"/>
                    <a:pt x="498987" y="641555"/>
                  </a:cubicBezTo>
                  <a:cubicBezTo>
                    <a:pt x="511277" y="666135"/>
                    <a:pt x="479322" y="870155"/>
                    <a:pt x="498987" y="892277"/>
                  </a:cubicBezTo>
                  <a:cubicBezTo>
                    <a:pt x="518652" y="914399"/>
                    <a:pt x="589936" y="813619"/>
                    <a:pt x="616975" y="774290"/>
                  </a:cubicBezTo>
                  <a:cubicBezTo>
                    <a:pt x="644014" y="734961"/>
                    <a:pt x="661220" y="700548"/>
                    <a:pt x="661220" y="656303"/>
                  </a:cubicBezTo>
                  <a:cubicBezTo>
                    <a:pt x="661220" y="612058"/>
                    <a:pt x="634182" y="557980"/>
                    <a:pt x="616975" y="508819"/>
                  </a:cubicBezTo>
                  <a:cubicBezTo>
                    <a:pt x="599769" y="459658"/>
                    <a:pt x="550607" y="422786"/>
                    <a:pt x="557981" y="361335"/>
                  </a:cubicBezTo>
                  <a:cubicBezTo>
                    <a:pt x="565355" y="299884"/>
                    <a:pt x="683342" y="181897"/>
                    <a:pt x="661220" y="140110"/>
                  </a:cubicBezTo>
                  <a:cubicBezTo>
                    <a:pt x="639098" y="98323"/>
                    <a:pt x="543233" y="0"/>
                    <a:pt x="439994" y="81116"/>
                  </a:cubicBezTo>
                  <a:close/>
                </a:path>
              </a:pathLst>
            </a:custGeom>
            <a:solidFill>
              <a:srgbClr val="FFCC99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5" name="Группа 164"/>
            <p:cNvGrpSpPr/>
            <p:nvPr/>
          </p:nvGrpSpPr>
          <p:grpSpPr>
            <a:xfrm rot="20686948">
              <a:off x="2277005" y="1911781"/>
              <a:ext cx="451094" cy="1785500"/>
              <a:chOff x="4429124" y="1928802"/>
              <a:chExt cx="500066" cy="2071702"/>
            </a:xfrm>
          </p:grpSpPr>
          <p:sp>
            <p:nvSpPr>
              <p:cNvPr id="166" name="Блок-схема: ручное управление 165"/>
              <p:cNvSpPr/>
              <p:nvPr/>
            </p:nvSpPr>
            <p:spPr>
              <a:xfrm>
                <a:off x="4429124" y="1928802"/>
                <a:ext cx="500066" cy="2071702"/>
              </a:xfrm>
              <a:prstGeom prst="flowChartManualOperation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67" name="Прямая соединительная линия 166"/>
              <p:cNvCxnSpPr/>
              <p:nvPr/>
            </p:nvCxnSpPr>
            <p:spPr>
              <a:xfrm>
                <a:off x="4429124" y="2285992"/>
                <a:ext cx="500066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Прямая соединительная линия 167"/>
              <p:cNvCxnSpPr/>
              <p:nvPr/>
            </p:nvCxnSpPr>
            <p:spPr>
              <a:xfrm>
                <a:off x="4429124" y="2714620"/>
                <a:ext cx="500066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9" name="Прямая соединительная линия 168"/>
              <p:cNvCxnSpPr/>
              <p:nvPr/>
            </p:nvCxnSpPr>
            <p:spPr>
              <a:xfrm>
                <a:off x="4429124" y="3214686"/>
                <a:ext cx="428628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0" name="Прямая соединительная линия 169"/>
              <p:cNvCxnSpPr/>
              <p:nvPr/>
            </p:nvCxnSpPr>
            <p:spPr>
              <a:xfrm>
                <a:off x="4500562" y="3643314"/>
                <a:ext cx="357190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1" name="Прямая соединительная линия 170"/>
              <p:cNvCxnSpPr/>
              <p:nvPr/>
            </p:nvCxnSpPr>
            <p:spPr>
              <a:xfrm>
                <a:off x="4429124" y="2071678"/>
                <a:ext cx="500066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Прямая соединительная линия 171"/>
              <p:cNvCxnSpPr/>
              <p:nvPr/>
            </p:nvCxnSpPr>
            <p:spPr>
              <a:xfrm>
                <a:off x="4467193" y="2501884"/>
                <a:ext cx="428628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3" name="Прямая соединительная линия 172"/>
              <p:cNvCxnSpPr>
                <a:stCxn id="166" idx="1"/>
                <a:endCxn id="166" idx="3"/>
              </p:cNvCxnSpPr>
              <p:nvPr/>
            </p:nvCxnSpPr>
            <p:spPr>
              <a:xfrm rot="10800000" flipH="1">
                <a:off x="4479131" y="2964653"/>
                <a:ext cx="400052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4" name="Прямая соединительная линия 173"/>
              <p:cNvCxnSpPr/>
              <p:nvPr/>
            </p:nvCxnSpPr>
            <p:spPr>
              <a:xfrm>
                <a:off x="4500562" y="3429000"/>
                <a:ext cx="357190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5" name="Прямая соединительная линия 174"/>
              <p:cNvCxnSpPr/>
              <p:nvPr/>
            </p:nvCxnSpPr>
            <p:spPr>
              <a:xfrm>
                <a:off x="4500562" y="3857628"/>
                <a:ext cx="285752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Группа 163"/>
            <p:cNvGrpSpPr/>
            <p:nvPr/>
          </p:nvGrpSpPr>
          <p:grpSpPr>
            <a:xfrm rot="552702">
              <a:off x="575271" y="1847936"/>
              <a:ext cx="451094" cy="1785500"/>
              <a:chOff x="4429124" y="1928802"/>
              <a:chExt cx="500066" cy="2071702"/>
            </a:xfrm>
          </p:grpSpPr>
          <p:sp>
            <p:nvSpPr>
              <p:cNvPr id="125" name="Блок-схема: ручное управление 124"/>
              <p:cNvSpPr/>
              <p:nvPr/>
            </p:nvSpPr>
            <p:spPr>
              <a:xfrm>
                <a:off x="4429124" y="1928802"/>
                <a:ext cx="500066" cy="2071702"/>
              </a:xfrm>
              <a:prstGeom prst="flowChartManualOperation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26" name="Прямая соединительная линия 125"/>
              <p:cNvCxnSpPr/>
              <p:nvPr/>
            </p:nvCxnSpPr>
            <p:spPr>
              <a:xfrm>
                <a:off x="4429124" y="2285992"/>
                <a:ext cx="500066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9" name="Прямая соединительная линия 128"/>
              <p:cNvCxnSpPr/>
              <p:nvPr/>
            </p:nvCxnSpPr>
            <p:spPr>
              <a:xfrm>
                <a:off x="4429124" y="2714620"/>
                <a:ext cx="500066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Прямая соединительная линия 133"/>
              <p:cNvCxnSpPr/>
              <p:nvPr/>
            </p:nvCxnSpPr>
            <p:spPr>
              <a:xfrm>
                <a:off x="4429124" y="3214686"/>
                <a:ext cx="428628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6" name="Прямая соединительная линия 135"/>
              <p:cNvCxnSpPr/>
              <p:nvPr/>
            </p:nvCxnSpPr>
            <p:spPr>
              <a:xfrm>
                <a:off x="4500562" y="3643314"/>
                <a:ext cx="357190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" name="Прямая соединительная линия 138"/>
              <p:cNvCxnSpPr/>
              <p:nvPr/>
            </p:nvCxnSpPr>
            <p:spPr>
              <a:xfrm>
                <a:off x="4429124" y="2071678"/>
                <a:ext cx="500066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Прямая соединительная линия 140"/>
              <p:cNvCxnSpPr/>
              <p:nvPr/>
            </p:nvCxnSpPr>
            <p:spPr>
              <a:xfrm>
                <a:off x="4429124" y="2500306"/>
                <a:ext cx="428628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Прямая соединительная линия 143"/>
              <p:cNvCxnSpPr>
                <a:stCxn id="125" idx="1"/>
                <a:endCxn id="125" idx="3"/>
              </p:cNvCxnSpPr>
              <p:nvPr/>
            </p:nvCxnSpPr>
            <p:spPr>
              <a:xfrm rot="10800000" flipH="1">
                <a:off x="4479131" y="2964653"/>
                <a:ext cx="400052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0" name="Прямая соединительная линия 149"/>
              <p:cNvCxnSpPr/>
              <p:nvPr/>
            </p:nvCxnSpPr>
            <p:spPr>
              <a:xfrm>
                <a:off x="4500562" y="3429000"/>
                <a:ext cx="357190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>
                <a:off x="4500562" y="3857628"/>
                <a:ext cx="285752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Группа 91"/>
            <p:cNvGrpSpPr/>
            <p:nvPr/>
          </p:nvGrpSpPr>
          <p:grpSpPr>
            <a:xfrm>
              <a:off x="879691" y="285728"/>
              <a:ext cx="1417724" cy="1477655"/>
              <a:chOff x="3286115" y="408039"/>
              <a:chExt cx="1934813" cy="2163705"/>
            </a:xfrm>
          </p:grpSpPr>
          <p:sp>
            <p:nvSpPr>
              <p:cNvPr id="48" name="Овал 47"/>
              <p:cNvSpPr/>
              <p:nvPr/>
            </p:nvSpPr>
            <p:spPr>
              <a:xfrm>
                <a:off x="3500430" y="571480"/>
                <a:ext cx="1571636" cy="200026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52" name="Группа 51"/>
              <p:cNvGrpSpPr/>
              <p:nvPr/>
            </p:nvGrpSpPr>
            <p:grpSpPr>
              <a:xfrm rot="21434437">
                <a:off x="4365892" y="1438455"/>
                <a:ext cx="412216" cy="350831"/>
                <a:chOff x="5969896" y="2850824"/>
                <a:chExt cx="717977" cy="690204"/>
              </a:xfrm>
            </p:grpSpPr>
            <p:sp>
              <p:nvSpPr>
                <p:cNvPr id="53" name="Хорда 52"/>
                <p:cNvSpPr/>
                <p:nvPr/>
              </p:nvSpPr>
              <p:spPr>
                <a:xfrm rot="6895753">
                  <a:off x="5983783" y="2836937"/>
                  <a:ext cx="690204" cy="717977"/>
                </a:xfrm>
                <a:prstGeom prst="chord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54" name="Группа 116"/>
                <p:cNvGrpSpPr/>
                <p:nvPr/>
              </p:nvGrpSpPr>
              <p:grpSpPr>
                <a:xfrm>
                  <a:off x="6084804" y="3015624"/>
                  <a:ext cx="502095" cy="472053"/>
                  <a:chOff x="6084804" y="3015624"/>
                  <a:chExt cx="502095" cy="472053"/>
                </a:xfrm>
              </p:grpSpPr>
              <p:sp>
                <p:nvSpPr>
                  <p:cNvPr id="55" name="Хорда 54"/>
                  <p:cNvSpPr/>
                  <p:nvPr/>
                </p:nvSpPr>
                <p:spPr>
                  <a:xfrm rot="6974877">
                    <a:off x="6099825" y="3000603"/>
                    <a:ext cx="472053" cy="502095"/>
                  </a:xfrm>
                  <a:prstGeom prst="chord">
                    <a:avLst/>
                  </a:prstGeom>
                  <a:solidFill>
                    <a:schemeClr val="accent6">
                      <a:lumMod val="50000"/>
                    </a:schemeClr>
                  </a:solidFill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6" name="Овал 55"/>
                  <p:cNvSpPr/>
                  <p:nvPr/>
                </p:nvSpPr>
                <p:spPr>
                  <a:xfrm>
                    <a:off x="6215074" y="3071810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Овал 56"/>
                  <p:cNvSpPr/>
                  <p:nvPr/>
                </p:nvSpPr>
                <p:spPr>
                  <a:xfrm>
                    <a:off x="6215074" y="3071810"/>
                    <a:ext cx="71438" cy="71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70" name="Группа 69"/>
              <p:cNvGrpSpPr/>
              <p:nvPr/>
            </p:nvGrpSpPr>
            <p:grpSpPr>
              <a:xfrm rot="21434437">
                <a:off x="3794388" y="1438454"/>
                <a:ext cx="412216" cy="350831"/>
                <a:chOff x="5969896" y="2850824"/>
                <a:chExt cx="717977" cy="690204"/>
              </a:xfrm>
            </p:grpSpPr>
            <p:sp>
              <p:nvSpPr>
                <p:cNvPr id="71" name="Хорда 70"/>
                <p:cNvSpPr/>
                <p:nvPr/>
              </p:nvSpPr>
              <p:spPr>
                <a:xfrm rot="6895753">
                  <a:off x="5983783" y="2836937"/>
                  <a:ext cx="690204" cy="717977"/>
                </a:xfrm>
                <a:prstGeom prst="chord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72" name="Группа 116"/>
                <p:cNvGrpSpPr/>
                <p:nvPr/>
              </p:nvGrpSpPr>
              <p:grpSpPr>
                <a:xfrm>
                  <a:off x="6084804" y="3015624"/>
                  <a:ext cx="502095" cy="472053"/>
                  <a:chOff x="6084804" y="3015624"/>
                  <a:chExt cx="502095" cy="472053"/>
                </a:xfrm>
              </p:grpSpPr>
              <p:sp>
                <p:nvSpPr>
                  <p:cNvPr id="73" name="Хорда 72"/>
                  <p:cNvSpPr/>
                  <p:nvPr/>
                </p:nvSpPr>
                <p:spPr>
                  <a:xfrm rot="6974877">
                    <a:off x="6099825" y="3000603"/>
                    <a:ext cx="472053" cy="502095"/>
                  </a:xfrm>
                  <a:prstGeom prst="chord">
                    <a:avLst/>
                  </a:prstGeom>
                  <a:solidFill>
                    <a:schemeClr val="accent6">
                      <a:lumMod val="50000"/>
                    </a:schemeClr>
                  </a:solidFill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4" name="Овал 73"/>
                  <p:cNvSpPr/>
                  <p:nvPr/>
                </p:nvSpPr>
                <p:spPr>
                  <a:xfrm>
                    <a:off x="6215074" y="3071810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5" name="Овал 74"/>
                  <p:cNvSpPr/>
                  <p:nvPr/>
                </p:nvSpPr>
                <p:spPr>
                  <a:xfrm>
                    <a:off x="6215074" y="3071810"/>
                    <a:ext cx="71438" cy="7143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sp>
            <p:nvSpPr>
              <p:cNvPr id="76" name="Блок-схема: узел 75"/>
              <p:cNvSpPr/>
              <p:nvPr/>
            </p:nvSpPr>
            <p:spPr>
              <a:xfrm>
                <a:off x="4214810" y="1857364"/>
                <a:ext cx="142876" cy="71438"/>
              </a:xfrm>
              <a:prstGeom prst="flowChartConnector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Сердце 76"/>
              <p:cNvSpPr/>
              <p:nvPr/>
            </p:nvSpPr>
            <p:spPr>
              <a:xfrm>
                <a:off x="4214810" y="2071678"/>
                <a:ext cx="142876" cy="71438"/>
              </a:xfrm>
              <a:prstGeom prst="hear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>
                <a:off x="4748981" y="1533832"/>
                <a:ext cx="88490" cy="51918"/>
              </a:xfrm>
              <a:custGeom>
                <a:avLst/>
                <a:gdLst>
                  <a:gd name="connsiteX0" fmla="*/ 0 w 88490"/>
                  <a:gd name="connsiteY0" fmla="*/ 44245 h 51918"/>
                  <a:gd name="connsiteX1" fmla="*/ 88490 w 88490"/>
                  <a:gd name="connsiteY1" fmla="*/ 0 h 5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490" h="51918">
                    <a:moveTo>
                      <a:pt x="0" y="44245"/>
                    </a:moveTo>
                    <a:cubicBezTo>
                      <a:pt x="84521" y="27341"/>
                      <a:pt x="62532" y="51918"/>
                      <a:pt x="88490" y="0"/>
                    </a:cubicBez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flipV="1">
                <a:off x="4719484" y="1428736"/>
                <a:ext cx="66830" cy="90348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>
                <a:off x="4734232" y="1460090"/>
                <a:ext cx="83574" cy="58994"/>
              </a:xfrm>
              <a:custGeom>
                <a:avLst/>
                <a:gdLst>
                  <a:gd name="connsiteX0" fmla="*/ 0 w 83574"/>
                  <a:gd name="connsiteY0" fmla="*/ 58994 h 58994"/>
                  <a:gd name="connsiteX1" fmla="*/ 73742 w 83574"/>
                  <a:gd name="connsiteY1" fmla="*/ 44245 h 58994"/>
                  <a:gd name="connsiteX2" fmla="*/ 58994 w 83574"/>
                  <a:gd name="connsiteY2" fmla="*/ 0 h 58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574" h="58994">
                    <a:moveTo>
                      <a:pt x="0" y="58994"/>
                    </a:moveTo>
                    <a:cubicBezTo>
                      <a:pt x="31955" y="56535"/>
                      <a:pt x="63910" y="54077"/>
                      <a:pt x="73742" y="44245"/>
                    </a:cubicBezTo>
                    <a:cubicBezTo>
                      <a:pt x="83574" y="34413"/>
                      <a:pt x="71284" y="17206"/>
                      <a:pt x="58994" y="0"/>
                    </a:cubicBez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>
                <a:off x="3731342" y="1563329"/>
                <a:ext cx="73742" cy="29497"/>
              </a:xfrm>
              <a:custGeom>
                <a:avLst/>
                <a:gdLst>
                  <a:gd name="connsiteX0" fmla="*/ 73742 w 73742"/>
                  <a:gd name="connsiteY0" fmla="*/ 29497 h 29497"/>
                  <a:gd name="connsiteX1" fmla="*/ 0 w 73742"/>
                  <a:gd name="connsiteY1" fmla="*/ 0 h 29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742" h="29497">
                    <a:moveTo>
                      <a:pt x="73742" y="29497"/>
                    </a:moveTo>
                    <a:lnTo>
                      <a:pt x="0" y="0"/>
                    </a:ln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>
                <a:off x="3736258" y="1474839"/>
                <a:ext cx="68826" cy="58993"/>
              </a:xfrm>
              <a:custGeom>
                <a:avLst/>
                <a:gdLst>
                  <a:gd name="connsiteX0" fmla="*/ 68826 w 68826"/>
                  <a:gd name="connsiteY0" fmla="*/ 58993 h 58993"/>
                  <a:gd name="connsiteX1" fmla="*/ 9832 w 68826"/>
                  <a:gd name="connsiteY1" fmla="*/ 44245 h 58993"/>
                  <a:gd name="connsiteX2" fmla="*/ 9832 w 68826"/>
                  <a:gd name="connsiteY2" fmla="*/ 0 h 58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826" h="58993">
                    <a:moveTo>
                      <a:pt x="68826" y="58993"/>
                    </a:moveTo>
                    <a:cubicBezTo>
                      <a:pt x="44245" y="56535"/>
                      <a:pt x="19664" y="54077"/>
                      <a:pt x="9832" y="44245"/>
                    </a:cubicBezTo>
                    <a:cubicBezTo>
                      <a:pt x="0" y="34413"/>
                      <a:pt x="4916" y="17206"/>
                      <a:pt x="9832" y="0"/>
                    </a:cubicBez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>
                <a:off x="3834581" y="1445342"/>
                <a:ext cx="14748" cy="58993"/>
              </a:xfrm>
              <a:custGeom>
                <a:avLst/>
                <a:gdLst>
                  <a:gd name="connsiteX0" fmla="*/ 14748 w 14748"/>
                  <a:gd name="connsiteY0" fmla="*/ 58993 h 58993"/>
                  <a:gd name="connsiteX1" fmla="*/ 0 w 14748"/>
                  <a:gd name="connsiteY1" fmla="*/ 0 h 58993"/>
                  <a:gd name="connsiteX2" fmla="*/ 0 w 14748"/>
                  <a:gd name="connsiteY2" fmla="*/ 0 h 58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748" h="58993">
                    <a:moveTo>
                      <a:pt x="14748" y="5899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>
                <a:off x="4689987" y="1408471"/>
                <a:ext cx="49161" cy="66368"/>
              </a:xfrm>
              <a:custGeom>
                <a:avLst/>
                <a:gdLst>
                  <a:gd name="connsiteX0" fmla="*/ 0 w 49161"/>
                  <a:gd name="connsiteY0" fmla="*/ 66368 h 66368"/>
                  <a:gd name="connsiteX1" fmla="*/ 44245 w 49161"/>
                  <a:gd name="connsiteY1" fmla="*/ 7374 h 66368"/>
                  <a:gd name="connsiteX2" fmla="*/ 29497 w 49161"/>
                  <a:gd name="connsiteY2" fmla="*/ 22123 h 66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161" h="66368">
                    <a:moveTo>
                      <a:pt x="0" y="66368"/>
                    </a:moveTo>
                    <a:cubicBezTo>
                      <a:pt x="19664" y="40558"/>
                      <a:pt x="39329" y="14748"/>
                      <a:pt x="44245" y="7374"/>
                    </a:cubicBezTo>
                    <a:cubicBezTo>
                      <a:pt x="49161" y="0"/>
                      <a:pt x="39329" y="11061"/>
                      <a:pt x="29497" y="22123"/>
                    </a:cubicBez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3723968" y="1334729"/>
                <a:ext cx="464574" cy="51619"/>
              </a:xfrm>
              <a:custGeom>
                <a:avLst/>
                <a:gdLst>
                  <a:gd name="connsiteX0" fmla="*/ 464574 w 464574"/>
                  <a:gd name="connsiteY0" fmla="*/ 51619 h 51619"/>
                  <a:gd name="connsiteX1" fmla="*/ 317090 w 464574"/>
                  <a:gd name="connsiteY1" fmla="*/ 7374 h 51619"/>
                  <a:gd name="connsiteX2" fmla="*/ 51619 w 464574"/>
                  <a:gd name="connsiteY2" fmla="*/ 7374 h 51619"/>
                  <a:gd name="connsiteX3" fmla="*/ 7374 w 464574"/>
                  <a:gd name="connsiteY3" fmla="*/ 22123 h 51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4574" h="51619">
                    <a:moveTo>
                      <a:pt x="464574" y="51619"/>
                    </a:moveTo>
                    <a:cubicBezTo>
                      <a:pt x="425245" y="33183"/>
                      <a:pt x="385916" y="14748"/>
                      <a:pt x="317090" y="7374"/>
                    </a:cubicBezTo>
                    <a:cubicBezTo>
                      <a:pt x="248264" y="0"/>
                      <a:pt x="103238" y="4916"/>
                      <a:pt x="51619" y="7374"/>
                    </a:cubicBezTo>
                    <a:cubicBezTo>
                      <a:pt x="0" y="9832"/>
                      <a:pt x="3687" y="15977"/>
                      <a:pt x="7374" y="22123"/>
                    </a:cubicBez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олилиния 50"/>
              <p:cNvSpPr/>
              <p:nvPr/>
            </p:nvSpPr>
            <p:spPr>
              <a:xfrm>
                <a:off x="3286115" y="408039"/>
                <a:ext cx="1934813" cy="1548581"/>
              </a:xfrm>
              <a:custGeom>
                <a:avLst/>
                <a:gdLst>
                  <a:gd name="connsiteX0" fmla="*/ 1573162 w 2118852"/>
                  <a:gd name="connsiteY0" fmla="*/ 506361 h 1548581"/>
                  <a:gd name="connsiteX1" fmla="*/ 1469923 w 2118852"/>
                  <a:gd name="connsiteY1" fmla="*/ 521109 h 1548581"/>
                  <a:gd name="connsiteX2" fmla="*/ 1396181 w 2118852"/>
                  <a:gd name="connsiteY2" fmla="*/ 771832 h 1548581"/>
                  <a:gd name="connsiteX3" fmla="*/ 1307691 w 2118852"/>
                  <a:gd name="connsiteY3" fmla="*/ 889819 h 1548581"/>
                  <a:gd name="connsiteX4" fmla="*/ 1042220 w 2118852"/>
                  <a:gd name="connsiteY4" fmla="*/ 948813 h 1548581"/>
                  <a:gd name="connsiteX5" fmla="*/ 762000 w 2118852"/>
                  <a:gd name="connsiteY5" fmla="*/ 963561 h 1548581"/>
                  <a:gd name="connsiteX6" fmla="*/ 496529 w 2118852"/>
                  <a:gd name="connsiteY6" fmla="*/ 1022555 h 1548581"/>
                  <a:gd name="connsiteX7" fmla="*/ 349046 w 2118852"/>
                  <a:gd name="connsiteY7" fmla="*/ 1096296 h 1548581"/>
                  <a:gd name="connsiteX8" fmla="*/ 304800 w 2118852"/>
                  <a:gd name="connsiteY8" fmla="*/ 1450258 h 1548581"/>
                  <a:gd name="connsiteX9" fmla="*/ 201562 w 2118852"/>
                  <a:gd name="connsiteY9" fmla="*/ 1479755 h 1548581"/>
                  <a:gd name="connsiteX10" fmla="*/ 68826 w 2118852"/>
                  <a:gd name="connsiteY10" fmla="*/ 1037303 h 1548581"/>
                  <a:gd name="connsiteX11" fmla="*/ 68826 w 2118852"/>
                  <a:gd name="connsiteY11" fmla="*/ 506361 h 1548581"/>
                  <a:gd name="connsiteX12" fmla="*/ 481781 w 2118852"/>
                  <a:gd name="connsiteY12" fmla="*/ 167148 h 1548581"/>
                  <a:gd name="connsiteX13" fmla="*/ 983226 w 2118852"/>
                  <a:gd name="connsiteY13" fmla="*/ 78658 h 1548581"/>
                  <a:gd name="connsiteX14" fmla="*/ 1248697 w 2118852"/>
                  <a:gd name="connsiteY14" fmla="*/ 78658 h 1548581"/>
                  <a:gd name="connsiteX15" fmla="*/ 1528917 w 2118852"/>
                  <a:gd name="connsiteY15" fmla="*/ 19664 h 1548581"/>
                  <a:gd name="connsiteX16" fmla="*/ 1853381 w 2118852"/>
                  <a:gd name="connsiteY16" fmla="*/ 196645 h 1548581"/>
                  <a:gd name="connsiteX17" fmla="*/ 2059858 w 2118852"/>
                  <a:gd name="connsiteY17" fmla="*/ 329380 h 1548581"/>
                  <a:gd name="connsiteX18" fmla="*/ 2118852 w 2118852"/>
                  <a:gd name="connsiteY18" fmla="*/ 668593 h 1548581"/>
                  <a:gd name="connsiteX19" fmla="*/ 2059858 w 2118852"/>
                  <a:gd name="connsiteY19" fmla="*/ 1214284 h 1548581"/>
                  <a:gd name="connsiteX20" fmla="*/ 1882878 w 2118852"/>
                  <a:gd name="connsiteY20" fmla="*/ 1170038 h 1548581"/>
                  <a:gd name="connsiteX21" fmla="*/ 1794388 w 2118852"/>
                  <a:gd name="connsiteY21" fmla="*/ 816077 h 1548581"/>
                  <a:gd name="connsiteX22" fmla="*/ 1691149 w 2118852"/>
                  <a:gd name="connsiteY22" fmla="*/ 653845 h 1548581"/>
                  <a:gd name="connsiteX23" fmla="*/ 1573162 w 2118852"/>
                  <a:gd name="connsiteY23" fmla="*/ 506361 h 1548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18852" h="1548581">
                    <a:moveTo>
                      <a:pt x="1573162" y="506361"/>
                    </a:moveTo>
                    <a:cubicBezTo>
                      <a:pt x="1536291" y="484238"/>
                      <a:pt x="1499420" y="476864"/>
                      <a:pt x="1469923" y="521109"/>
                    </a:cubicBezTo>
                    <a:cubicBezTo>
                      <a:pt x="1440426" y="565354"/>
                      <a:pt x="1423220" y="710380"/>
                      <a:pt x="1396181" y="771832"/>
                    </a:cubicBezTo>
                    <a:cubicBezTo>
                      <a:pt x="1369142" y="833284"/>
                      <a:pt x="1366684" y="860322"/>
                      <a:pt x="1307691" y="889819"/>
                    </a:cubicBezTo>
                    <a:cubicBezTo>
                      <a:pt x="1248698" y="919316"/>
                      <a:pt x="1133168" y="936523"/>
                      <a:pt x="1042220" y="948813"/>
                    </a:cubicBezTo>
                    <a:cubicBezTo>
                      <a:pt x="951272" y="961103"/>
                      <a:pt x="852948" y="951271"/>
                      <a:pt x="762000" y="963561"/>
                    </a:cubicBezTo>
                    <a:cubicBezTo>
                      <a:pt x="671052" y="975851"/>
                      <a:pt x="565355" y="1000433"/>
                      <a:pt x="496529" y="1022555"/>
                    </a:cubicBezTo>
                    <a:cubicBezTo>
                      <a:pt x="427703" y="1044678"/>
                      <a:pt x="381001" y="1025012"/>
                      <a:pt x="349046" y="1096296"/>
                    </a:cubicBezTo>
                    <a:cubicBezTo>
                      <a:pt x="317091" y="1167580"/>
                      <a:pt x="329381" y="1386348"/>
                      <a:pt x="304800" y="1450258"/>
                    </a:cubicBezTo>
                    <a:cubicBezTo>
                      <a:pt x="280219" y="1514168"/>
                      <a:pt x="240891" y="1548581"/>
                      <a:pt x="201562" y="1479755"/>
                    </a:cubicBezTo>
                    <a:cubicBezTo>
                      <a:pt x="162233" y="1410929"/>
                      <a:pt x="90949" y="1199535"/>
                      <a:pt x="68826" y="1037303"/>
                    </a:cubicBezTo>
                    <a:cubicBezTo>
                      <a:pt x="46703" y="875071"/>
                      <a:pt x="0" y="651387"/>
                      <a:pt x="68826" y="506361"/>
                    </a:cubicBezTo>
                    <a:cubicBezTo>
                      <a:pt x="137652" y="361335"/>
                      <a:pt x="329381" y="238432"/>
                      <a:pt x="481781" y="167148"/>
                    </a:cubicBezTo>
                    <a:cubicBezTo>
                      <a:pt x="634181" y="95864"/>
                      <a:pt x="855407" y="93406"/>
                      <a:pt x="983226" y="78658"/>
                    </a:cubicBezTo>
                    <a:cubicBezTo>
                      <a:pt x="1111045" y="63910"/>
                      <a:pt x="1157749" y="88490"/>
                      <a:pt x="1248697" y="78658"/>
                    </a:cubicBezTo>
                    <a:cubicBezTo>
                      <a:pt x="1339646" y="68826"/>
                      <a:pt x="1428136" y="0"/>
                      <a:pt x="1528917" y="19664"/>
                    </a:cubicBezTo>
                    <a:cubicBezTo>
                      <a:pt x="1629698" y="39328"/>
                      <a:pt x="1764891" y="145026"/>
                      <a:pt x="1853381" y="196645"/>
                    </a:cubicBezTo>
                    <a:cubicBezTo>
                      <a:pt x="1941871" y="248264"/>
                      <a:pt x="2015613" y="250722"/>
                      <a:pt x="2059858" y="329380"/>
                    </a:cubicBezTo>
                    <a:cubicBezTo>
                      <a:pt x="2104103" y="408038"/>
                      <a:pt x="2118852" y="521109"/>
                      <a:pt x="2118852" y="668593"/>
                    </a:cubicBezTo>
                    <a:cubicBezTo>
                      <a:pt x="2118852" y="816077"/>
                      <a:pt x="2099187" y="1130710"/>
                      <a:pt x="2059858" y="1214284"/>
                    </a:cubicBezTo>
                    <a:cubicBezTo>
                      <a:pt x="2020529" y="1297858"/>
                      <a:pt x="1927123" y="1236406"/>
                      <a:pt x="1882878" y="1170038"/>
                    </a:cubicBezTo>
                    <a:cubicBezTo>
                      <a:pt x="1838633" y="1103670"/>
                      <a:pt x="1826343" y="902109"/>
                      <a:pt x="1794388" y="816077"/>
                    </a:cubicBezTo>
                    <a:cubicBezTo>
                      <a:pt x="1762433" y="730045"/>
                      <a:pt x="1725562" y="703006"/>
                      <a:pt x="1691149" y="653845"/>
                    </a:cubicBezTo>
                    <a:cubicBezTo>
                      <a:pt x="1656736" y="604684"/>
                      <a:pt x="1610033" y="528484"/>
                      <a:pt x="1573162" y="50636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D6B19C"/>
                  </a:gs>
                  <a:gs pos="0">
                    <a:srgbClr val="D6B19C"/>
                  </a:gs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16200000" scaled="1"/>
                <a:tileRect/>
              </a:gra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4454013" y="1288026"/>
                <a:ext cx="353961" cy="68826"/>
              </a:xfrm>
              <a:custGeom>
                <a:avLst/>
                <a:gdLst>
                  <a:gd name="connsiteX0" fmla="*/ 0 w 353961"/>
                  <a:gd name="connsiteY0" fmla="*/ 68826 h 68826"/>
                  <a:gd name="connsiteX1" fmla="*/ 176981 w 353961"/>
                  <a:gd name="connsiteY1" fmla="*/ 9832 h 68826"/>
                  <a:gd name="connsiteX2" fmla="*/ 294968 w 353961"/>
                  <a:gd name="connsiteY2" fmla="*/ 9832 h 68826"/>
                  <a:gd name="connsiteX3" fmla="*/ 353961 w 353961"/>
                  <a:gd name="connsiteY3" fmla="*/ 68826 h 68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3961" h="68826">
                    <a:moveTo>
                      <a:pt x="0" y="68826"/>
                    </a:moveTo>
                    <a:cubicBezTo>
                      <a:pt x="63910" y="44245"/>
                      <a:pt x="127820" y="19664"/>
                      <a:pt x="176981" y="9832"/>
                    </a:cubicBezTo>
                    <a:cubicBezTo>
                      <a:pt x="226142" y="0"/>
                      <a:pt x="265471" y="0"/>
                      <a:pt x="294968" y="9832"/>
                    </a:cubicBezTo>
                    <a:cubicBezTo>
                      <a:pt x="324465" y="19664"/>
                      <a:pt x="339213" y="44245"/>
                      <a:pt x="353961" y="68826"/>
                    </a:cubicBez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3" name="Блок-схема: сортировка 92"/>
            <p:cNvSpPr/>
            <p:nvPr/>
          </p:nvSpPr>
          <p:spPr>
            <a:xfrm>
              <a:off x="815248" y="2132797"/>
              <a:ext cx="1675492" cy="3201587"/>
            </a:xfrm>
            <a:prstGeom prst="flowChartSor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/>
            <p:cNvSpPr/>
            <p:nvPr/>
          </p:nvSpPr>
          <p:spPr>
            <a:xfrm rot="10800000">
              <a:off x="750806" y="1824952"/>
              <a:ext cx="1739935" cy="1908638"/>
            </a:xfrm>
            <a:prstGeom prst="trapezoid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6" name="Прямая соединительная линия 95"/>
            <p:cNvCxnSpPr/>
            <p:nvPr/>
          </p:nvCxnSpPr>
          <p:spPr>
            <a:xfrm>
              <a:off x="815248" y="2009659"/>
              <a:ext cx="1611050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>
              <a:off x="879690" y="2379073"/>
              <a:ext cx="1482167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>
              <a:stCxn id="91" idx="3"/>
              <a:endCxn id="91" idx="1"/>
            </p:cNvCxnSpPr>
            <p:nvPr/>
          </p:nvCxnSpPr>
          <p:spPr>
            <a:xfrm rot="10800000" flipH="1">
              <a:off x="968298" y="2779271"/>
              <a:ext cx="1304952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/>
            <p:cNvCxnSpPr/>
            <p:nvPr/>
          </p:nvCxnSpPr>
          <p:spPr>
            <a:xfrm>
              <a:off x="1073017" y="3241039"/>
              <a:ext cx="1159956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>
              <a:off x="815248" y="3672022"/>
              <a:ext cx="1675492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>
              <a:off x="815248" y="2194366"/>
              <a:ext cx="1611050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>
              <a:off x="879690" y="2563780"/>
              <a:ext cx="1482167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/>
            <p:nvPr/>
          </p:nvCxnSpPr>
          <p:spPr>
            <a:xfrm>
              <a:off x="1008575" y="2994763"/>
              <a:ext cx="1224398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944132" y="3487314"/>
              <a:ext cx="1417725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Прямоугольник 123"/>
            <p:cNvSpPr/>
            <p:nvPr/>
          </p:nvSpPr>
          <p:spPr>
            <a:xfrm>
              <a:off x="1266342" y="1701814"/>
              <a:ext cx="708862" cy="123138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1" name="Блок-схема: задержка 180"/>
            <p:cNvSpPr/>
            <p:nvPr/>
          </p:nvSpPr>
          <p:spPr>
            <a:xfrm rot="16200000">
              <a:off x="1178694" y="6296261"/>
              <a:ext cx="292247" cy="545527"/>
            </a:xfrm>
            <a:prstGeom prst="flowChartDelay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2" name="Блок-схема: задержка 181"/>
            <p:cNvSpPr/>
            <p:nvPr/>
          </p:nvSpPr>
          <p:spPr>
            <a:xfrm rot="16200000">
              <a:off x="1802153" y="6296261"/>
              <a:ext cx="292247" cy="545527"/>
            </a:xfrm>
            <a:prstGeom prst="flowChartDelay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3" name="Блок-схема: ручное управление 182"/>
            <p:cNvSpPr/>
            <p:nvPr/>
          </p:nvSpPr>
          <p:spPr>
            <a:xfrm>
              <a:off x="740325" y="3719611"/>
              <a:ext cx="1792444" cy="1899609"/>
            </a:xfrm>
            <a:prstGeom prst="flowChartManualOperati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6" name="Прямая соединительная линия 185"/>
            <p:cNvCxnSpPr>
              <a:stCxn id="176" idx="4"/>
            </p:cNvCxnSpPr>
            <p:nvPr/>
          </p:nvCxnSpPr>
          <p:spPr>
            <a:xfrm rot="10800000" flipH="1">
              <a:off x="2763428" y="2714620"/>
              <a:ext cx="1308505" cy="1166744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114040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СРАВНИТЕ :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29435313"/>
              </p:ext>
            </p:extLst>
          </p:nvPr>
        </p:nvGraphicFramePr>
        <p:xfrm>
          <a:off x="179512" y="1124744"/>
          <a:ext cx="896448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3550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картинкии\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0"/>
            <a:ext cx="4112406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Ах, осень ! Вся природа окутана волшебной дымкой сна. Но сколько ярких красок, сколько величественной красоты вокруг ! Деревья облачились в праздничные  наряды. Вот уже с  них потихоньку начинают облетать листья, и скоро вся земля покроется красочным ковром.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3321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картинкии\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0"/>
            <a:ext cx="4112406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Ах, осень ! Вся природа окутана </a:t>
            </a:r>
            <a:r>
              <a:rPr lang="ru-RU" b="1" dirty="0" smtClean="0">
                <a:solidFill>
                  <a:srgbClr val="FF0000"/>
                </a:solidFill>
              </a:rPr>
              <a:t>волшебной </a:t>
            </a:r>
            <a:r>
              <a:rPr lang="ru-RU" b="1" dirty="0" smtClean="0"/>
              <a:t>дымкой сна. Но сколько </a:t>
            </a:r>
            <a:r>
              <a:rPr lang="ru-RU" b="1" dirty="0" smtClean="0">
                <a:solidFill>
                  <a:srgbClr val="FF0000"/>
                </a:solidFill>
              </a:rPr>
              <a:t>ярких </a:t>
            </a:r>
            <a:r>
              <a:rPr lang="ru-RU" b="1" dirty="0" smtClean="0"/>
              <a:t>красок, сколько </a:t>
            </a:r>
            <a:r>
              <a:rPr lang="ru-RU" b="1" dirty="0" smtClean="0">
                <a:solidFill>
                  <a:srgbClr val="FF0000"/>
                </a:solidFill>
              </a:rPr>
              <a:t>величественной </a:t>
            </a:r>
            <a:r>
              <a:rPr lang="ru-RU" b="1" dirty="0" smtClean="0"/>
              <a:t>красоты вокруг ! Деревья облачились в </a:t>
            </a:r>
            <a:r>
              <a:rPr lang="ru-RU" b="1" dirty="0" smtClean="0">
                <a:solidFill>
                  <a:srgbClr val="FF0000"/>
                </a:solidFill>
              </a:rPr>
              <a:t>праздничные</a:t>
            </a:r>
            <a:r>
              <a:rPr lang="ru-RU" b="1" dirty="0" smtClean="0"/>
              <a:t>  наряды. Вот уже с  них потихоньку начинают облетать листья, и скоро вся земля покроется </a:t>
            </a:r>
            <a:r>
              <a:rPr lang="ru-RU" b="1" dirty="0" smtClean="0">
                <a:solidFill>
                  <a:srgbClr val="FF0000"/>
                </a:solidFill>
              </a:rPr>
              <a:t>красочным </a:t>
            </a:r>
            <a:r>
              <a:rPr lang="ru-RU" b="1" dirty="0" smtClean="0"/>
              <a:t>ковром.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495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Эксперимент №2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Ежи – представители семейства ежовых.  Самая примечательная их черта -  колючки. Питаются они ……насекомыми, …….слизнями, …….червями, …….лягушками.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Справка</a:t>
            </a:r>
          </a:p>
          <a:p>
            <a:pPr marL="0" indent="0">
              <a:buNone/>
            </a:pPr>
            <a:r>
              <a:rPr lang="ru-RU" dirty="0" smtClean="0"/>
              <a:t>    дана ……Иванову Сергею Петровичу, 2001 года      рождения, в том, что в настоящее …….время он является ……..учеником 8 класса </a:t>
            </a:r>
            <a:r>
              <a:rPr lang="ru-RU" dirty="0" err="1" smtClean="0"/>
              <a:t>Трубчевской</a:t>
            </a:r>
            <a:r>
              <a:rPr lang="ru-RU" dirty="0" smtClean="0"/>
              <a:t> гимназии.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Подсказка 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чудесный, неповторимый, замечательный, великолепный, непревзойдённый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Вывод </a:t>
            </a:r>
            <a:r>
              <a:rPr lang="ru-RU" dirty="0" smtClean="0"/>
              <a:t>: ???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319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210086" y="351065"/>
            <a:ext cx="77724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Найдите эпитеты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/>
              <a:t>Мой первый друг, мой друг бесценный!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</a:t>
            </a:r>
            <a:r>
              <a:rPr lang="ru-RU" sz="2000" dirty="0" err="1" smtClean="0"/>
              <a:t>А.С.Пушкин</a:t>
            </a:r>
            <a:endParaRPr lang="ru-RU" sz="2000" dirty="0"/>
          </a:p>
          <a:p>
            <a:r>
              <a:rPr lang="ru-RU" sz="2000" dirty="0"/>
              <a:t>Мороз и солнце; день чудесный!</a:t>
            </a:r>
          </a:p>
          <a:p>
            <a:pPr marL="0" indent="0">
              <a:buNone/>
            </a:pPr>
            <a:r>
              <a:rPr lang="ru-RU" sz="2000" dirty="0" smtClean="0"/>
              <a:t>      Еще </a:t>
            </a:r>
            <a:r>
              <a:rPr lang="ru-RU" sz="2000" dirty="0"/>
              <a:t>ты дремлешь, друг </a:t>
            </a:r>
            <a:r>
              <a:rPr lang="ru-RU" sz="2000" dirty="0" smtClean="0"/>
              <a:t>прелестный 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Пора, красавица, проснись…    </a:t>
            </a:r>
            <a:r>
              <a:rPr lang="ru-RU" sz="2000" dirty="0" err="1" smtClean="0"/>
              <a:t>А.С.Пушкин</a:t>
            </a:r>
            <a:endParaRPr lang="ru-RU" sz="2000" dirty="0"/>
          </a:p>
          <a:p>
            <a:r>
              <a:rPr lang="ru-RU" sz="2000" dirty="0" smtClean="0"/>
              <a:t>Есть в осени первоначальной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Короткая, но дивная пора ….. Ф. И. Тютчев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Дубовый  листок оторвался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От ветки родимой… М. Ю. Лермонтов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….. </a:t>
            </a:r>
            <a:r>
              <a:rPr lang="ru-RU" sz="2000" dirty="0"/>
              <a:t>о</a:t>
            </a:r>
            <a:r>
              <a:rPr lang="ru-RU" sz="2000" dirty="0" smtClean="0"/>
              <a:t> великий, могучий, правдивый </a:t>
            </a:r>
          </a:p>
          <a:p>
            <a:pPr marL="0" indent="0">
              <a:buNone/>
            </a:pPr>
            <a:r>
              <a:rPr lang="ru-RU" sz="2000" dirty="0" smtClean="0"/>
              <a:t>        и свободный русский язык …. И.С. Тургенев </a:t>
            </a:r>
            <a:endParaRPr lang="ru-RU" sz="2000" dirty="0"/>
          </a:p>
          <a:p>
            <a:endParaRPr lang="ru-RU" sz="2000" dirty="0"/>
          </a:p>
        </p:txBody>
      </p:sp>
      <p:grpSp>
        <p:nvGrpSpPr>
          <p:cNvPr id="74" name="Группа 73"/>
          <p:cNvGrpSpPr/>
          <p:nvPr/>
        </p:nvGrpSpPr>
        <p:grpSpPr>
          <a:xfrm>
            <a:off x="5067799" y="816468"/>
            <a:ext cx="4170306" cy="5796452"/>
            <a:chOff x="4286248" y="500042"/>
            <a:chExt cx="4170306" cy="5796452"/>
          </a:xfrm>
        </p:grpSpPr>
        <p:sp>
          <p:nvSpPr>
            <p:cNvPr id="75" name="Полилиния 74"/>
            <p:cNvSpPr/>
            <p:nvPr/>
          </p:nvSpPr>
          <p:spPr>
            <a:xfrm>
              <a:off x="4793202" y="3730582"/>
              <a:ext cx="397512" cy="787785"/>
            </a:xfrm>
            <a:custGeom>
              <a:avLst/>
              <a:gdLst>
                <a:gd name="connsiteX0" fmla="*/ 439994 w 683342"/>
                <a:gd name="connsiteY0" fmla="*/ 81116 h 1216741"/>
                <a:gd name="connsiteX1" fmla="*/ 41787 w 683342"/>
                <a:gd name="connsiteY1" fmla="*/ 626806 h 1216741"/>
                <a:gd name="connsiteX2" fmla="*/ 189271 w 683342"/>
                <a:gd name="connsiteY2" fmla="*/ 1157748 h 1216741"/>
                <a:gd name="connsiteX3" fmla="*/ 381000 w 683342"/>
                <a:gd name="connsiteY3" fmla="*/ 980768 h 1216741"/>
                <a:gd name="connsiteX4" fmla="*/ 425246 w 683342"/>
                <a:gd name="connsiteY4" fmla="*/ 744793 h 1216741"/>
                <a:gd name="connsiteX5" fmla="*/ 498987 w 683342"/>
                <a:gd name="connsiteY5" fmla="*/ 641555 h 1216741"/>
                <a:gd name="connsiteX6" fmla="*/ 498987 w 683342"/>
                <a:gd name="connsiteY6" fmla="*/ 892277 h 1216741"/>
                <a:gd name="connsiteX7" fmla="*/ 616975 w 683342"/>
                <a:gd name="connsiteY7" fmla="*/ 774290 h 1216741"/>
                <a:gd name="connsiteX8" fmla="*/ 661220 w 683342"/>
                <a:gd name="connsiteY8" fmla="*/ 656303 h 1216741"/>
                <a:gd name="connsiteX9" fmla="*/ 616975 w 683342"/>
                <a:gd name="connsiteY9" fmla="*/ 508819 h 1216741"/>
                <a:gd name="connsiteX10" fmla="*/ 557981 w 683342"/>
                <a:gd name="connsiteY10" fmla="*/ 361335 h 1216741"/>
                <a:gd name="connsiteX11" fmla="*/ 661220 w 683342"/>
                <a:gd name="connsiteY11" fmla="*/ 140110 h 1216741"/>
                <a:gd name="connsiteX12" fmla="*/ 439994 w 683342"/>
                <a:gd name="connsiteY12" fmla="*/ 81116 h 1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3342" h="1216741">
                  <a:moveTo>
                    <a:pt x="439994" y="81116"/>
                  </a:moveTo>
                  <a:cubicBezTo>
                    <a:pt x="336755" y="162232"/>
                    <a:pt x="83574" y="447367"/>
                    <a:pt x="41787" y="626806"/>
                  </a:cubicBezTo>
                  <a:cubicBezTo>
                    <a:pt x="0" y="806245"/>
                    <a:pt x="132736" y="1098755"/>
                    <a:pt x="189271" y="1157748"/>
                  </a:cubicBezTo>
                  <a:cubicBezTo>
                    <a:pt x="245806" y="1216741"/>
                    <a:pt x="341671" y="1049594"/>
                    <a:pt x="381000" y="980768"/>
                  </a:cubicBezTo>
                  <a:cubicBezTo>
                    <a:pt x="420329" y="911942"/>
                    <a:pt x="405582" y="801328"/>
                    <a:pt x="425246" y="744793"/>
                  </a:cubicBezTo>
                  <a:cubicBezTo>
                    <a:pt x="444910" y="688258"/>
                    <a:pt x="486697" y="616975"/>
                    <a:pt x="498987" y="641555"/>
                  </a:cubicBezTo>
                  <a:cubicBezTo>
                    <a:pt x="511277" y="666135"/>
                    <a:pt x="479322" y="870155"/>
                    <a:pt x="498987" y="892277"/>
                  </a:cubicBezTo>
                  <a:cubicBezTo>
                    <a:pt x="518652" y="914399"/>
                    <a:pt x="589936" y="813619"/>
                    <a:pt x="616975" y="774290"/>
                  </a:cubicBezTo>
                  <a:cubicBezTo>
                    <a:pt x="644014" y="734961"/>
                    <a:pt x="661220" y="700548"/>
                    <a:pt x="661220" y="656303"/>
                  </a:cubicBezTo>
                  <a:cubicBezTo>
                    <a:pt x="661220" y="612058"/>
                    <a:pt x="634182" y="557980"/>
                    <a:pt x="616975" y="508819"/>
                  </a:cubicBezTo>
                  <a:cubicBezTo>
                    <a:pt x="599769" y="459658"/>
                    <a:pt x="550607" y="422786"/>
                    <a:pt x="557981" y="361335"/>
                  </a:cubicBezTo>
                  <a:cubicBezTo>
                    <a:pt x="565355" y="299884"/>
                    <a:pt x="683342" y="181897"/>
                    <a:pt x="661220" y="140110"/>
                  </a:cubicBezTo>
                  <a:cubicBezTo>
                    <a:pt x="639098" y="98323"/>
                    <a:pt x="543233" y="0"/>
                    <a:pt x="439994" y="8111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5985739" y="4515844"/>
              <a:ext cx="318010" cy="1570525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6462754" y="4515844"/>
              <a:ext cx="318010" cy="1570525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Овал 77"/>
            <p:cNvSpPr/>
            <p:nvPr/>
          </p:nvSpPr>
          <p:spPr>
            <a:xfrm>
              <a:off x="5270217" y="589532"/>
              <a:ext cx="2226070" cy="204168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>
              <a:off x="5031710" y="2631214"/>
              <a:ext cx="2623582" cy="2512840"/>
            </a:xfrm>
            <a:prstGeom prst="triangl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5826734" y="1374794"/>
              <a:ext cx="318010" cy="4711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Овал 80"/>
            <p:cNvSpPr/>
            <p:nvPr/>
          </p:nvSpPr>
          <p:spPr>
            <a:xfrm>
              <a:off x="6542256" y="1374794"/>
              <a:ext cx="318010" cy="47115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Овал 81"/>
            <p:cNvSpPr/>
            <p:nvPr/>
          </p:nvSpPr>
          <p:spPr>
            <a:xfrm>
              <a:off x="5906237" y="1531847"/>
              <a:ext cx="238507" cy="314105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Овал 82"/>
            <p:cNvSpPr/>
            <p:nvPr/>
          </p:nvSpPr>
          <p:spPr>
            <a:xfrm>
              <a:off x="6621759" y="1531847"/>
              <a:ext cx="238507" cy="314105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Овал 83"/>
            <p:cNvSpPr/>
            <p:nvPr/>
          </p:nvSpPr>
          <p:spPr>
            <a:xfrm>
              <a:off x="5985739" y="1610373"/>
              <a:ext cx="79503" cy="157052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" name="Овал 84"/>
            <p:cNvSpPr/>
            <p:nvPr/>
          </p:nvSpPr>
          <p:spPr>
            <a:xfrm>
              <a:off x="6701262" y="1610373"/>
              <a:ext cx="79503" cy="157052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Овал 85"/>
            <p:cNvSpPr/>
            <p:nvPr/>
          </p:nvSpPr>
          <p:spPr>
            <a:xfrm>
              <a:off x="6224247" y="1924478"/>
              <a:ext cx="238507" cy="50255"/>
            </a:xfrm>
            <a:prstGeom prst="ellipse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Сердце 86"/>
            <p:cNvSpPr/>
            <p:nvPr/>
          </p:nvSpPr>
          <p:spPr>
            <a:xfrm rot="10800000" flipV="1">
              <a:off x="6224247" y="2160057"/>
              <a:ext cx="238507" cy="157052"/>
            </a:xfrm>
            <a:prstGeom prst="heart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Полилиния 87"/>
            <p:cNvSpPr/>
            <p:nvPr/>
          </p:nvSpPr>
          <p:spPr>
            <a:xfrm>
              <a:off x="6881284" y="1525275"/>
              <a:ext cx="98480" cy="64848"/>
            </a:xfrm>
            <a:custGeom>
              <a:avLst/>
              <a:gdLst>
                <a:gd name="connsiteX0" fmla="*/ 0 w 88490"/>
                <a:gd name="connsiteY0" fmla="*/ 58994 h 58994"/>
                <a:gd name="connsiteX1" fmla="*/ 58993 w 88490"/>
                <a:gd name="connsiteY1" fmla="*/ 44245 h 58994"/>
                <a:gd name="connsiteX2" fmla="*/ 88490 w 88490"/>
                <a:gd name="connsiteY2" fmla="*/ 0 h 58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490" h="58994">
                  <a:moveTo>
                    <a:pt x="0" y="58994"/>
                  </a:moveTo>
                  <a:cubicBezTo>
                    <a:pt x="19664" y="54078"/>
                    <a:pt x="42128" y="55489"/>
                    <a:pt x="58993" y="44245"/>
                  </a:cubicBezTo>
                  <a:cubicBezTo>
                    <a:pt x="73741" y="34413"/>
                    <a:pt x="88490" y="0"/>
                    <a:pt x="88490" y="0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Полилиния 88"/>
            <p:cNvSpPr/>
            <p:nvPr/>
          </p:nvSpPr>
          <p:spPr>
            <a:xfrm>
              <a:off x="6848457" y="1444216"/>
              <a:ext cx="86885" cy="87129"/>
            </a:xfrm>
            <a:custGeom>
              <a:avLst/>
              <a:gdLst>
                <a:gd name="connsiteX0" fmla="*/ 0 w 78072"/>
                <a:gd name="connsiteY0" fmla="*/ 73742 h 79264"/>
                <a:gd name="connsiteX1" fmla="*/ 58994 w 78072"/>
                <a:gd name="connsiteY1" fmla="*/ 0 h 7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072" h="79264">
                  <a:moveTo>
                    <a:pt x="0" y="73742"/>
                  </a:moveTo>
                  <a:cubicBezTo>
                    <a:pt x="78072" y="54225"/>
                    <a:pt x="58994" y="79264"/>
                    <a:pt x="58994" y="0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Полилиния 89"/>
            <p:cNvSpPr/>
            <p:nvPr/>
          </p:nvSpPr>
          <p:spPr>
            <a:xfrm>
              <a:off x="5667729" y="1531847"/>
              <a:ext cx="146690" cy="90698"/>
            </a:xfrm>
            <a:custGeom>
              <a:avLst/>
              <a:gdLst>
                <a:gd name="connsiteX0" fmla="*/ 88491 w 88491"/>
                <a:gd name="connsiteY0" fmla="*/ 58993 h 58993"/>
                <a:gd name="connsiteX1" fmla="*/ 0 w 88491"/>
                <a:gd name="connsiteY1" fmla="*/ 14748 h 58993"/>
                <a:gd name="connsiteX2" fmla="*/ 0 w 88491"/>
                <a:gd name="connsiteY2" fmla="*/ 0 h 58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491" h="58993">
                  <a:moveTo>
                    <a:pt x="88491" y="58993"/>
                  </a:moveTo>
                  <a:cubicBezTo>
                    <a:pt x="52504" y="46998"/>
                    <a:pt x="28591" y="43339"/>
                    <a:pt x="0" y="14748"/>
                  </a:cubicBezTo>
                  <a:lnTo>
                    <a:pt x="0" y="0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5699527" y="1492851"/>
              <a:ext cx="114893" cy="81059"/>
            </a:xfrm>
            <a:custGeom>
              <a:avLst/>
              <a:gdLst>
                <a:gd name="connsiteX0" fmla="*/ 103239 w 103239"/>
                <a:gd name="connsiteY0" fmla="*/ 73742 h 73742"/>
                <a:gd name="connsiteX1" fmla="*/ 58994 w 103239"/>
                <a:gd name="connsiteY1" fmla="*/ 58994 h 73742"/>
                <a:gd name="connsiteX2" fmla="*/ 0 w 103239"/>
                <a:gd name="connsiteY2" fmla="*/ 0 h 7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239" h="73742">
                  <a:moveTo>
                    <a:pt x="103239" y="73742"/>
                  </a:moveTo>
                  <a:cubicBezTo>
                    <a:pt x="88491" y="68826"/>
                    <a:pt x="71929" y="67617"/>
                    <a:pt x="58994" y="58994"/>
                  </a:cubicBezTo>
                  <a:cubicBezTo>
                    <a:pt x="58981" y="58985"/>
                    <a:pt x="13113" y="13114"/>
                    <a:pt x="0" y="0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Дуга 91"/>
            <p:cNvSpPr/>
            <p:nvPr/>
          </p:nvSpPr>
          <p:spPr>
            <a:xfrm flipH="1">
              <a:off x="5747232" y="1217742"/>
              <a:ext cx="715522" cy="628210"/>
            </a:xfrm>
            <a:prstGeom prst="arc">
              <a:avLst>
                <a:gd name="adj1" fmla="val 17634741"/>
                <a:gd name="adj2" fmla="val 19728775"/>
              </a:avLst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Дуга 92"/>
            <p:cNvSpPr/>
            <p:nvPr/>
          </p:nvSpPr>
          <p:spPr>
            <a:xfrm>
              <a:off x="6542256" y="1217742"/>
              <a:ext cx="238507" cy="128782"/>
            </a:xfrm>
            <a:prstGeom prst="arc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Овал 93"/>
            <p:cNvSpPr/>
            <p:nvPr/>
          </p:nvSpPr>
          <p:spPr>
            <a:xfrm>
              <a:off x="6065241" y="2631214"/>
              <a:ext cx="238507" cy="235579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Овал 94"/>
            <p:cNvSpPr/>
            <p:nvPr/>
          </p:nvSpPr>
          <p:spPr>
            <a:xfrm>
              <a:off x="6383252" y="2631214"/>
              <a:ext cx="238507" cy="235579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Овал 95"/>
            <p:cNvSpPr/>
            <p:nvPr/>
          </p:nvSpPr>
          <p:spPr>
            <a:xfrm>
              <a:off x="6224247" y="2631214"/>
              <a:ext cx="238507" cy="235579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Хорда 96"/>
            <p:cNvSpPr/>
            <p:nvPr/>
          </p:nvSpPr>
          <p:spPr>
            <a:xfrm rot="1615009">
              <a:off x="4286248" y="1460026"/>
              <a:ext cx="1524059" cy="1243826"/>
            </a:xfrm>
            <a:prstGeom prst="chord">
              <a:avLst>
                <a:gd name="adj1" fmla="val 5037883"/>
                <a:gd name="adj2" fmla="val 16200000"/>
              </a:avLst>
            </a:prstGeom>
            <a:solidFill>
              <a:srgbClr val="F79646">
                <a:lumMod val="5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Хорда 97"/>
            <p:cNvSpPr/>
            <p:nvPr/>
          </p:nvSpPr>
          <p:spPr>
            <a:xfrm rot="9100401">
              <a:off x="7092539" y="1408011"/>
              <a:ext cx="1364015" cy="1306987"/>
            </a:xfrm>
            <a:prstGeom prst="chord">
              <a:avLst>
                <a:gd name="adj1" fmla="val 5037883"/>
                <a:gd name="adj2" fmla="val 16200000"/>
              </a:avLst>
            </a:prstGeom>
            <a:solidFill>
              <a:srgbClr val="F79646">
                <a:lumMod val="5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Овал 98"/>
            <p:cNvSpPr/>
            <p:nvPr/>
          </p:nvSpPr>
          <p:spPr>
            <a:xfrm rot="2847241">
              <a:off x="5146295" y="2591110"/>
              <a:ext cx="785262" cy="1510548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Хорда 99"/>
            <p:cNvSpPr/>
            <p:nvPr/>
          </p:nvSpPr>
          <p:spPr>
            <a:xfrm rot="6633963">
              <a:off x="5762955" y="5712355"/>
              <a:ext cx="602281" cy="565997"/>
            </a:xfrm>
            <a:prstGeom prst="chord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Хорда 100"/>
            <p:cNvSpPr/>
            <p:nvPr/>
          </p:nvSpPr>
          <p:spPr>
            <a:xfrm rot="6633963">
              <a:off x="6374674" y="5712355"/>
              <a:ext cx="602281" cy="565997"/>
            </a:xfrm>
            <a:prstGeom prst="chord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Полилиния 101"/>
            <p:cNvSpPr/>
            <p:nvPr/>
          </p:nvSpPr>
          <p:spPr>
            <a:xfrm flipH="1">
              <a:off x="7416784" y="3809108"/>
              <a:ext cx="397512" cy="785262"/>
            </a:xfrm>
            <a:custGeom>
              <a:avLst/>
              <a:gdLst>
                <a:gd name="connsiteX0" fmla="*/ 439994 w 683342"/>
                <a:gd name="connsiteY0" fmla="*/ 81116 h 1216741"/>
                <a:gd name="connsiteX1" fmla="*/ 41787 w 683342"/>
                <a:gd name="connsiteY1" fmla="*/ 626806 h 1216741"/>
                <a:gd name="connsiteX2" fmla="*/ 189271 w 683342"/>
                <a:gd name="connsiteY2" fmla="*/ 1157748 h 1216741"/>
                <a:gd name="connsiteX3" fmla="*/ 381000 w 683342"/>
                <a:gd name="connsiteY3" fmla="*/ 980768 h 1216741"/>
                <a:gd name="connsiteX4" fmla="*/ 425246 w 683342"/>
                <a:gd name="connsiteY4" fmla="*/ 744793 h 1216741"/>
                <a:gd name="connsiteX5" fmla="*/ 498987 w 683342"/>
                <a:gd name="connsiteY5" fmla="*/ 641555 h 1216741"/>
                <a:gd name="connsiteX6" fmla="*/ 498987 w 683342"/>
                <a:gd name="connsiteY6" fmla="*/ 892277 h 1216741"/>
                <a:gd name="connsiteX7" fmla="*/ 616975 w 683342"/>
                <a:gd name="connsiteY7" fmla="*/ 774290 h 1216741"/>
                <a:gd name="connsiteX8" fmla="*/ 661220 w 683342"/>
                <a:gd name="connsiteY8" fmla="*/ 656303 h 1216741"/>
                <a:gd name="connsiteX9" fmla="*/ 616975 w 683342"/>
                <a:gd name="connsiteY9" fmla="*/ 508819 h 1216741"/>
                <a:gd name="connsiteX10" fmla="*/ 557981 w 683342"/>
                <a:gd name="connsiteY10" fmla="*/ 361335 h 1216741"/>
                <a:gd name="connsiteX11" fmla="*/ 661220 w 683342"/>
                <a:gd name="connsiteY11" fmla="*/ 140110 h 1216741"/>
                <a:gd name="connsiteX12" fmla="*/ 439994 w 683342"/>
                <a:gd name="connsiteY12" fmla="*/ 81116 h 1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3342" h="1216741">
                  <a:moveTo>
                    <a:pt x="439994" y="81116"/>
                  </a:moveTo>
                  <a:cubicBezTo>
                    <a:pt x="336755" y="162232"/>
                    <a:pt x="83574" y="447367"/>
                    <a:pt x="41787" y="626806"/>
                  </a:cubicBezTo>
                  <a:cubicBezTo>
                    <a:pt x="0" y="806245"/>
                    <a:pt x="132736" y="1098755"/>
                    <a:pt x="189271" y="1157748"/>
                  </a:cubicBezTo>
                  <a:cubicBezTo>
                    <a:pt x="245806" y="1216741"/>
                    <a:pt x="341671" y="1049594"/>
                    <a:pt x="381000" y="980768"/>
                  </a:cubicBezTo>
                  <a:cubicBezTo>
                    <a:pt x="420329" y="911942"/>
                    <a:pt x="405582" y="801328"/>
                    <a:pt x="425246" y="744793"/>
                  </a:cubicBezTo>
                  <a:cubicBezTo>
                    <a:pt x="444910" y="688258"/>
                    <a:pt x="486697" y="616975"/>
                    <a:pt x="498987" y="641555"/>
                  </a:cubicBezTo>
                  <a:cubicBezTo>
                    <a:pt x="511277" y="666135"/>
                    <a:pt x="479322" y="870155"/>
                    <a:pt x="498987" y="892277"/>
                  </a:cubicBezTo>
                  <a:cubicBezTo>
                    <a:pt x="518652" y="914399"/>
                    <a:pt x="589936" y="813619"/>
                    <a:pt x="616975" y="774290"/>
                  </a:cubicBezTo>
                  <a:cubicBezTo>
                    <a:pt x="644014" y="734961"/>
                    <a:pt x="661220" y="700548"/>
                    <a:pt x="661220" y="656303"/>
                  </a:cubicBezTo>
                  <a:cubicBezTo>
                    <a:pt x="661220" y="612058"/>
                    <a:pt x="634182" y="557980"/>
                    <a:pt x="616975" y="508819"/>
                  </a:cubicBezTo>
                  <a:cubicBezTo>
                    <a:pt x="599769" y="459658"/>
                    <a:pt x="550607" y="422786"/>
                    <a:pt x="557981" y="361335"/>
                  </a:cubicBezTo>
                  <a:cubicBezTo>
                    <a:pt x="565355" y="299884"/>
                    <a:pt x="683342" y="181897"/>
                    <a:pt x="661220" y="140110"/>
                  </a:cubicBezTo>
                  <a:cubicBezTo>
                    <a:pt x="639098" y="98323"/>
                    <a:pt x="543233" y="0"/>
                    <a:pt x="439994" y="8111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Овал 102"/>
            <p:cNvSpPr/>
            <p:nvPr/>
          </p:nvSpPr>
          <p:spPr>
            <a:xfrm rot="19137067">
              <a:off x="6702011" y="2627125"/>
              <a:ext cx="795025" cy="1491999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Овал 103"/>
            <p:cNvSpPr/>
            <p:nvPr/>
          </p:nvSpPr>
          <p:spPr>
            <a:xfrm>
              <a:off x="6215074" y="3071810"/>
              <a:ext cx="214314" cy="214314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Овал 104"/>
            <p:cNvSpPr/>
            <p:nvPr/>
          </p:nvSpPr>
          <p:spPr>
            <a:xfrm>
              <a:off x="6215074" y="3357562"/>
              <a:ext cx="214314" cy="214314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Овал 105"/>
            <p:cNvSpPr/>
            <p:nvPr/>
          </p:nvSpPr>
          <p:spPr>
            <a:xfrm>
              <a:off x="6215074" y="3643314"/>
              <a:ext cx="214314" cy="214314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Полилиния 106"/>
            <p:cNvSpPr/>
            <p:nvPr/>
          </p:nvSpPr>
          <p:spPr>
            <a:xfrm>
              <a:off x="5275007" y="693174"/>
              <a:ext cx="565354" cy="798872"/>
            </a:xfrm>
            <a:custGeom>
              <a:avLst/>
              <a:gdLst>
                <a:gd name="connsiteX0" fmla="*/ 565354 w 565354"/>
                <a:gd name="connsiteY0" fmla="*/ 0 h 798872"/>
                <a:gd name="connsiteX1" fmla="*/ 285135 w 565354"/>
                <a:gd name="connsiteY1" fmla="*/ 206478 h 798872"/>
                <a:gd name="connsiteX2" fmla="*/ 108154 w 565354"/>
                <a:gd name="connsiteY2" fmla="*/ 442452 h 798872"/>
                <a:gd name="connsiteX3" fmla="*/ 4916 w 565354"/>
                <a:gd name="connsiteY3" fmla="*/ 737420 h 798872"/>
                <a:gd name="connsiteX4" fmla="*/ 137651 w 565354"/>
                <a:gd name="connsiteY4" fmla="*/ 707923 h 798872"/>
                <a:gd name="connsiteX5" fmla="*/ 491612 w 565354"/>
                <a:gd name="connsiteY5" fmla="*/ 191729 h 798872"/>
                <a:gd name="connsiteX6" fmla="*/ 476864 w 565354"/>
                <a:gd name="connsiteY6" fmla="*/ 58994 h 79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5354" h="798872">
                  <a:moveTo>
                    <a:pt x="565354" y="0"/>
                  </a:moveTo>
                  <a:cubicBezTo>
                    <a:pt x="463344" y="66368"/>
                    <a:pt x="361335" y="132736"/>
                    <a:pt x="285135" y="206478"/>
                  </a:cubicBezTo>
                  <a:cubicBezTo>
                    <a:pt x="208935" y="280220"/>
                    <a:pt x="154857" y="353962"/>
                    <a:pt x="108154" y="442452"/>
                  </a:cubicBezTo>
                  <a:cubicBezTo>
                    <a:pt x="61451" y="530942"/>
                    <a:pt x="0" y="693175"/>
                    <a:pt x="4916" y="737420"/>
                  </a:cubicBezTo>
                  <a:cubicBezTo>
                    <a:pt x="9832" y="781665"/>
                    <a:pt x="56535" y="798872"/>
                    <a:pt x="137651" y="707923"/>
                  </a:cubicBezTo>
                  <a:cubicBezTo>
                    <a:pt x="218767" y="616975"/>
                    <a:pt x="435077" y="299884"/>
                    <a:pt x="491612" y="191729"/>
                  </a:cubicBezTo>
                  <a:cubicBezTo>
                    <a:pt x="548148" y="83574"/>
                    <a:pt x="512506" y="71284"/>
                    <a:pt x="476864" y="58994"/>
                  </a:cubicBezTo>
                </a:path>
              </a:pathLst>
            </a:custGeom>
            <a:solidFill>
              <a:srgbClr val="F79646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" name="Полилиния 107"/>
            <p:cNvSpPr/>
            <p:nvPr/>
          </p:nvSpPr>
          <p:spPr>
            <a:xfrm rot="6194954">
              <a:off x="6880127" y="674135"/>
              <a:ext cx="580730" cy="798872"/>
            </a:xfrm>
            <a:custGeom>
              <a:avLst/>
              <a:gdLst>
                <a:gd name="connsiteX0" fmla="*/ 565354 w 565354"/>
                <a:gd name="connsiteY0" fmla="*/ 0 h 798872"/>
                <a:gd name="connsiteX1" fmla="*/ 285135 w 565354"/>
                <a:gd name="connsiteY1" fmla="*/ 206478 h 798872"/>
                <a:gd name="connsiteX2" fmla="*/ 108154 w 565354"/>
                <a:gd name="connsiteY2" fmla="*/ 442452 h 798872"/>
                <a:gd name="connsiteX3" fmla="*/ 4916 w 565354"/>
                <a:gd name="connsiteY3" fmla="*/ 737420 h 798872"/>
                <a:gd name="connsiteX4" fmla="*/ 137651 w 565354"/>
                <a:gd name="connsiteY4" fmla="*/ 707923 h 798872"/>
                <a:gd name="connsiteX5" fmla="*/ 491612 w 565354"/>
                <a:gd name="connsiteY5" fmla="*/ 191729 h 798872"/>
                <a:gd name="connsiteX6" fmla="*/ 476864 w 565354"/>
                <a:gd name="connsiteY6" fmla="*/ 58994 h 79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5354" h="798872">
                  <a:moveTo>
                    <a:pt x="565354" y="0"/>
                  </a:moveTo>
                  <a:cubicBezTo>
                    <a:pt x="463344" y="66368"/>
                    <a:pt x="361335" y="132736"/>
                    <a:pt x="285135" y="206478"/>
                  </a:cubicBezTo>
                  <a:cubicBezTo>
                    <a:pt x="208935" y="280220"/>
                    <a:pt x="154857" y="353962"/>
                    <a:pt x="108154" y="442452"/>
                  </a:cubicBezTo>
                  <a:cubicBezTo>
                    <a:pt x="61451" y="530942"/>
                    <a:pt x="0" y="693175"/>
                    <a:pt x="4916" y="737420"/>
                  </a:cubicBezTo>
                  <a:cubicBezTo>
                    <a:pt x="9832" y="781665"/>
                    <a:pt x="56535" y="798872"/>
                    <a:pt x="137651" y="707923"/>
                  </a:cubicBezTo>
                  <a:cubicBezTo>
                    <a:pt x="218767" y="616975"/>
                    <a:pt x="435077" y="299884"/>
                    <a:pt x="491612" y="191729"/>
                  </a:cubicBezTo>
                  <a:cubicBezTo>
                    <a:pt x="548148" y="83574"/>
                    <a:pt x="512506" y="71284"/>
                    <a:pt x="476864" y="58994"/>
                  </a:cubicBezTo>
                </a:path>
              </a:pathLst>
            </a:custGeom>
            <a:solidFill>
              <a:srgbClr val="F79646">
                <a:lumMod val="5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" name="Хорда 108"/>
            <p:cNvSpPr/>
            <p:nvPr/>
          </p:nvSpPr>
          <p:spPr>
            <a:xfrm rot="6683167">
              <a:off x="5693568" y="441479"/>
              <a:ext cx="1397248" cy="1514373"/>
            </a:xfrm>
            <a:prstGeom prst="chord">
              <a:avLst>
                <a:gd name="adj1" fmla="val 3977382"/>
                <a:gd name="adj2" fmla="val 15062132"/>
              </a:avLst>
            </a:prstGeom>
            <a:solidFill>
              <a:srgbClr val="F79646">
                <a:lumMod val="5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Блок-схема: сопоставление 109"/>
            <p:cNvSpPr/>
            <p:nvPr/>
          </p:nvSpPr>
          <p:spPr>
            <a:xfrm rot="16674762">
              <a:off x="7256723" y="1136672"/>
              <a:ext cx="549684" cy="636020"/>
            </a:xfrm>
            <a:prstGeom prst="flowChartCollat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Блок-схема: сопоставление 110"/>
            <p:cNvSpPr/>
            <p:nvPr/>
          </p:nvSpPr>
          <p:spPr>
            <a:xfrm rot="16674762">
              <a:off x="4951151" y="1136671"/>
              <a:ext cx="549684" cy="636020"/>
            </a:xfrm>
            <a:prstGeom prst="flowChartCollat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030404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935" y="170143"/>
            <a:ext cx="6099465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Проверьте себя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775" y="159683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/>
              <a:t>Мой первый друг, мой друг </a:t>
            </a:r>
            <a:r>
              <a:rPr lang="ru-RU" sz="2000" b="1" dirty="0">
                <a:solidFill>
                  <a:srgbClr val="FF0000"/>
                </a:solidFill>
              </a:rPr>
              <a:t>бесценный</a:t>
            </a:r>
            <a:r>
              <a:rPr lang="ru-RU" sz="2000" dirty="0" smtClean="0"/>
              <a:t>!</a:t>
            </a:r>
          </a:p>
          <a:p>
            <a:r>
              <a:rPr lang="ru-RU" sz="2000" dirty="0"/>
              <a:t>Мороз и солнце; день </a:t>
            </a:r>
            <a:r>
              <a:rPr lang="ru-RU" sz="2000" b="1" dirty="0">
                <a:solidFill>
                  <a:srgbClr val="FF0000"/>
                </a:solidFill>
              </a:rPr>
              <a:t>чудесный</a:t>
            </a:r>
            <a:r>
              <a:rPr lang="ru-RU" sz="2000" dirty="0"/>
              <a:t>!</a:t>
            </a:r>
          </a:p>
          <a:p>
            <a:pPr marL="0" indent="0">
              <a:buNone/>
            </a:pPr>
            <a:r>
              <a:rPr lang="ru-RU" sz="2000" dirty="0"/>
              <a:t>      Еще ты дремлешь, друг </a:t>
            </a:r>
            <a:r>
              <a:rPr lang="ru-RU" sz="2000" b="1" dirty="0">
                <a:solidFill>
                  <a:srgbClr val="FF0000"/>
                </a:solidFill>
              </a:rPr>
              <a:t>прелестный 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r>
              <a:rPr lang="ru-RU" sz="2000" dirty="0"/>
              <a:t>      Пора, красавица, проснись…    </a:t>
            </a:r>
            <a:r>
              <a:rPr lang="ru-RU" sz="2000" dirty="0" err="1"/>
              <a:t>А.С.Пушкин</a:t>
            </a:r>
            <a:endParaRPr lang="ru-RU" sz="2000" dirty="0"/>
          </a:p>
          <a:p>
            <a:r>
              <a:rPr lang="ru-RU" sz="2000" dirty="0"/>
              <a:t>Есть в осени первоначальной</a:t>
            </a:r>
          </a:p>
          <a:p>
            <a:pPr marL="0" indent="0">
              <a:buNone/>
            </a:pPr>
            <a:r>
              <a:rPr lang="ru-RU" sz="2000" dirty="0"/>
              <a:t>      Короткая, но </a:t>
            </a:r>
            <a:r>
              <a:rPr lang="ru-RU" sz="2000" b="1" dirty="0">
                <a:solidFill>
                  <a:srgbClr val="FF0000"/>
                </a:solidFill>
              </a:rPr>
              <a:t>дивная</a:t>
            </a:r>
            <a:r>
              <a:rPr lang="ru-RU" sz="2000" dirty="0"/>
              <a:t> пора ….. Ф. И. Тютчев</a:t>
            </a:r>
          </a:p>
          <a:p>
            <a:r>
              <a:rPr lang="ru-RU" sz="2000" dirty="0"/>
              <a:t> Дубовый  листок оторвался </a:t>
            </a:r>
          </a:p>
          <a:p>
            <a:pPr marL="0" indent="0">
              <a:buNone/>
            </a:pPr>
            <a:r>
              <a:rPr lang="ru-RU" sz="2000" dirty="0"/>
              <a:t>       От ветки </a:t>
            </a:r>
            <a:r>
              <a:rPr lang="ru-RU" sz="2000" b="1" dirty="0">
                <a:solidFill>
                  <a:srgbClr val="FF0000"/>
                </a:solidFill>
              </a:rPr>
              <a:t>родимой</a:t>
            </a:r>
            <a:r>
              <a:rPr lang="ru-RU" sz="2000" dirty="0"/>
              <a:t>… М. Ю. Лермонтов</a:t>
            </a:r>
          </a:p>
          <a:p>
            <a:r>
              <a:rPr lang="ru-RU" sz="2000" dirty="0"/>
              <a:t> ….. о </a:t>
            </a:r>
            <a:r>
              <a:rPr lang="ru-RU" sz="2000" b="1" dirty="0">
                <a:solidFill>
                  <a:srgbClr val="FF0000"/>
                </a:solidFill>
              </a:rPr>
              <a:t>великий, могучий, правдивый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 и свободный </a:t>
            </a:r>
            <a:r>
              <a:rPr lang="ru-RU" sz="2000" dirty="0"/>
              <a:t>русский язык ….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И.С</a:t>
            </a:r>
            <a:r>
              <a:rPr lang="ru-RU" sz="2000" dirty="0"/>
              <a:t>. Тургенев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8-9 эпитетов – 5 баллов</a:t>
            </a:r>
          </a:p>
          <a:p>
            <a:pPr marL="0" indent="0">
              <a:buNone/>
            </a:pPr>
            <a:r>
              <a:rPr lang="ru-RU" sz="2000" dirty="0" smtClean="0"/>
              <a:t>6-7 эпитетов – 4 балла</a:t>
            </a:r>
          </a:p>
          <a:p>
            <a:pPr marL="0" indent="0">
              <a:buNone/>
            </a:pPr>
            <a:r>
              <a:rPr lang="ru-RU" sz="2000" dirty="0" smtClean="0"/>
              <a:t>4-5 эпитетов – 3 балла</a:t>
            </a:r>
          </a:p>
          <a:p>
            <a:pPr marL="0" indent="0">
              <a:buNone/>
            </a:pPr>
            <a:r>
              <a:rPr lang="ru-RU" sz="2000" dirty="0" smtClean="0"/>
              <a:t>Менее 4 эпитетов – 2 балла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143504" y="741643"/>
            <a:ext cx="4000496" cy="5929353"/>
            <a:chOff x="428596" y="500042"/>
            <a:chExt cx="4000496" cy="5929353"/>
          </a:xfrm>
        </p:grpSpPr>
        <p:sp>
          <p:nvSpPr>
            <p:cNvPr id="5" name="Равнобедренный треугольник 4"/>
            <p:cNvSpPr/>
            <p:nvPr/>
          </p:nvSpPr>
          <p:spPr>
            <a:xfrm rot="3651741" flipV="1">
              <a:off x="2852864" y="3422251"/>
              <a:ext cx="1616184" cy="766527"/>
            </a:xfrm>
            <a:prstGeom prst="triangle">
              <a:avLst>
                <a:gd name="adj" fmla="val 0"/>
              </a:avLst>
            </a:prstGeom>
            <a:solidFill>
              <a:srgbClr val="9BBB59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 rot="7131434">
              <a:off x="475539" y="3325688"/>
              <a:ext cx="1569888" cy="800099"/>
            </a:xfrm>
            <a:prstGeom prst="triangle">
              <a:avLst>
                <a:gd name="adj" fmla="val 0"/>
              </a:avLst>
            </a:prstGeom>
            <a:solidFill>
              <a:srgbClr val="9BBB59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 rot="10800000">
              <a:off x="1155959" y="4274917"/>
              <a:ext cx="1309253" cy="1550404"/>
            </a:xfrm>
            <a:prstGeom prst="triangle">
              <a:avLst>
                <a:gd name="adj" fmla="val 25809"/>
              </a:avLst>
            </a:prstGeom>
            <a:blipFill>
              <a:blip r:embed="rId2" cstate="print"/>
              <a:tile tx="0" ty="0" sx="100000" sy="100000" flip="none" algn="tl"/>
            </a:blip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0800000" flipH="1">
              <a:off x="2319740" y="4274917"/>
              <a:ext cx="1372292" cy="1550404"/>
            </a:xfrm>
            <a:prstGeom prst="triangle">
              <a:avLst>
                <a:gd name="adj" fmla="val 27471"/>
              </a:avLst>
            </a:prstGeom>
            <a:blipFill>
              <a:blip r:embed="rId2" cstate="print"/>
              <a:tile tx="0" ty="0" sx="100000" sy="100000" flip="none" algn="tl"/>
            </a:blip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1155959" y="2994148"/>
              <a:ext cx="2618506" cy="2089675"/>
            </a:xfrm>
            <a:prstGeom prst="ellipse">
              <a:avLst/>
            </a:prstGeom>
            <a:blipFill>
              <a:blip r:embed="rId2" cstate="print"/>
              <a:tile tx="0" ty="0" sx="100000" sy="100000" flip="none" algn="tl"/>
            </a:blip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Хорда 9"/>
            <p:cNvSpPr/>
            <p:nvPr/>
          </p:nvSpPr>
          <p:spPr>
            <a:xfrm rot="6154062">
              <a:off x="1256623" y="2272421"/>
              <a:ext cx="2395808" cy="2879535"/>
            </a:xfrm>
            <a:prstGeom prst="chord">
              <a:avLst>
                <a:gd name="adj1" fmla="val 3165977"/>
                <a:gd name="adj2" fmla="val 16860863"/>
              </a:avLst>
            </a:prstGeom>
            <a:solidFill>
              <a:srgbClr val="9BBB59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Хорда 10"/>
            <p:cNvSpPr/>
            <p:nvPr/>
          </p:nvSpPr>
          <p:spPr>
            <a:xfrm rot="11998628">
              <a:off x="3760189" y="1353183"/>
              <a:ext cx="350556" cy="374379"/>
            </a:xfrm>
            <a:prstGeom prst="chord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Хорда 11"/>
            <p:cNvSpPr/>
            <p:nvPr/>
          </p:nvSpPr>
          <p:spPr>
            <a:xfrm rot="1232199">
              <a:off x="800994" y="1429487"/>
              <a:ext cx="397333" cy="360581"/>
            </a:xfrm>
            <a:prstGeom prst="chord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1010486" y="702269"/>
              <a:ext cx="2909452" cy="1887449"/>
            </a:xfrm>
            <a:prstGeom prst="ellipse">
              <a:avLst/>
            </a:prstGeom>
            <a:solidFill>
              <a:srgbClr val="FBD1AF">
                <a:alpha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2247003" y="1645993"/>
              <a:ext cx="290945" cy="134818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392476" y="1983037"/>
              <a:ext cx="145473" cy="202227"/>
            </a:xfrm>
            <a:prstGeom prst="ellipse">
              <a:avLst/>
            </a:prstGeom>
            <a:solidFill>
              <a:srgbClr val="C0504D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1737849" y="1241540"/>
              <a:ext cx="509154" cy="40445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2610685" y="1241540"/>
              <a:ext cx="509154" cy="40445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1810586" y="1308949"/>
              <a:ext cx="363681" cy="337044"/>
            </a:xfrm>
            <a:prstGeom prst="ellipse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2683421" y="1308949"/>
              <a:ext cx="363681" cy="337044"/>
            </a:xfrm>
            <a:prstGeom prst="ellipse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1883322" y="1376358"/>
              <a:ext cx="218209" cy="202227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2756157" y="1376358"/>
              <a:ext cx="218209" cy="202227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1956058" y="1443766"/>
              <a:ext cx="46550" cy="67409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2828894" y="1443766"/>
              <a:ext cx="72736" cy="6740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1519640" y="1106722"/>
              <a:ext cx="872835" cy="674089"/>
            </a:xfrm>
            <a:prstGeom prst="ellips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2465212" y="1106722"/>
              <a:ext cx="872835" cy="674089"/>
            </a:xfrm>
            <a:prstGeom prst="ellips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2376055" y="1477700"/>
              <a:ext cx="75082" cy="0"/>
            </a:xfrm>
            <a:custGeom>
              <a:avLst/>
              <a:gdLst>
                <a:gd name="connsiteX0" fmla="*/ 0 w 73742"/>
                <a:gd name="connsiteY0" fmla="*/ 0 h 0"/>
                <a:gd name="connsiteX1" fmla="*/ 73742 w 73742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742">
                  <a:moveTo>
                    <a:pt x="0" y="0"/>
                  </a:moveTo>
                  <a:lnTo>
                    <a:pt x="73742" y="0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3337106" y="1213286"/>
              <a:ext cx="763335" cy="208749"/>
            </a:xfrm>
            <a:custGeom>
              <a:avLst/>
              <a:gdLst>
                <a:gd name="connsiteX0" fmla="*/ 0 w 749710"/>
                <a:gd name="connsiteY0" fmla="*/ 221226 h 221226"/>
                <a:gd name="connsiteX1" fmla="*/ 530942 w 749710"/>
                <a:gd name="connsiteY1" fmla="*/ 29497 h 221226"/>
                <a:gd name="connsiteX2" fmla="*/ 648929 w 749710"/>
                <a:gd name="connsiteY2" fmla="*/ 44245 h 221226"/>
                <a:gd name="connsiteX3" fmla="*/ 737420 w 749710"/>
                <a:gd name="connsiteY3" fmla="*/ 176980 h 221226"/>
                <a:gd name="connsiteX4" fmla="*/ 722671 w 749710"/>
                <a:gd name="connsiteY4" fmla="*/ 221226 h 221226"/>
                <a:gd name="connsiteX5" fmla="*/ 722671 w 749710"/>
                <a:gd name="connsiteY5" fmla="*/ 221226 h 2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9710" h="221226">
                  <a:moveTo>
                    <a:pt x="0" y="221226"/>
                  </a:moveTo>
                  <a:cubicBezTo>
                    <a:pt x="211393" y="140110"/>
                    <a:pt x="422787" y="58994"/>
                    <a:pt x="530942" y="29497"/>
                  </a:cubicBezTo>
                  <a:cubicBezTo>
                    <a:pt x="639097" y="0"/>
                    <a:pt x="614516" y="19665"/>
                    <a:pt x="648929" y="44245"/>
                  </a:cubicBezTo>
                  <a:cubicBezTo>
                    <a:pt x="683342" y="68826"/>
                    <a:pt x="725130" y="147483"/>
                    <a:pt x="737420" y="176980"/>
                  </a:cubicBezTo>
                  <a:cubicBezTo>
                    <a:pt x="749710" y="206477"/>
                    <a:pt x="722671" y="221226"/>
                    <a:pt x="722671" y="221226"/>
                  </a:cubicBezTo>
                  <a:lnTo>
                    <a:pt x="722671" y="221226"/>
                  </a:ln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 flipH="1">
              <a:off x="719541" y="1308949"/>
              <a:ext cx="800099" cy="208749"/>
            </a:xfrm>
            <a:custGeom>
              <a:avLst/>
              <a:gdLst>
                <a:gd name="connsiteX0" fmla="*/ 0 w 749710"/>
                <a:gd name="connsiteY0" fmla="*/ 221226 h 221226"/>
                <a:gd name="connsiteX1" fmla="*/ 530942 w 749710"/>
                <a:gd name="connsiteY1" fmla="*/ 29497 h 221226"/>
                <a:gd name="connsiteX2" fmla="*/ 648929 w 749710"/>
                <a:gd name="connsiteY2" fmla="*/ 44245 h 221226"/>
                <a:gd name="connsiteX3" fmla="*/ 737420 w 749710"/>
                <a:gd name="connsiteY3" fmla="*/ 176980 h 221226"/>
                <a:gd name="connsiteX4" fmla="*/ 722671 w 749710"/>
                <a:gd name="connsiteY4" fmla="*/ 221226 h 221226"/>
                <a:gd name="connsiteX5" fmla="*/ 722671 w 749710"/>
                <a:gd name="connsiteY5" fmla="*/ 221226 h 2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9710" h="221226">
                  <a:moveTo>
                    <a:pt x="0" y="221226"/>
                  </a:moveTo>
                  <a:cubicBezTo>
                    <a:pt x="211393" y="140110"/>
                    <a:pt x="422787" y="58994"/>
                    <a:pt x="530942" y="29497"/>
                  </a:cubicBezTo>
                  <a:cubicBezTo>
                    <a:pt x="639097" y="0"/>
                    <a:pt x="614516" y="19665"/>
                    <a:pt x="648929" y="44245"/>
                  </a:cubicBezTo>
                  <a:cubicBezTo>
                    <a:pt x="683342" y="68826"/>
                    <a:pt x="725130" y="147483"/>
                    <a:pt x="737420" y="176980"/>
                  </a:cubicBezTo>
                  <a:cubicBezTo>
                    <a:pt x="749710" y="206477"/>
                    <a:pt x="722671" y="221226"/>
                    <a:pt x="722671" y="221226"/>
                  </a:cubicBezTo>
                  <a:lnTo>
                    <a:pt x="722671" y="221226"/>
                  </a:ln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Облако 28"/>
            <p:cNvSpPr/>
            <p:nvPr/>
          </p:nvSpPr>
          <p:spPr>
            <a:xfrm>
              <a:off x="1737849" y="500042"/>
              <a:ext cx="1381990" cy="674089"/>
            </a:xfrm>
            <a:prstGeom prst="cloud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737849" y="2657104"/>
              <a:ext cx="290945" cy="168522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828894" y="2657104"/>
              <a:ext cx="290945" cy="1685222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Равнобедренный треугольник 31"/>
            <p:cNvSpPr/>
            <p:nvPr/>
          </p:nvSpPr>
          <p:spPr>
            <a:xfrm rot="20652738">
              <a:off x="1401651" y="2440280"/>
              <a:ext cx="1000829" cy="315835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511680">
              <a:off x="2450569" y="2503864"/>
              <a:ext cx="1005705" cy="306478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Трапеция 33"/>
            <p:cNvSpPr/>
            <p:nvPr/>
          </p:nvSpPr>
          <p:spPr>
            <a:xfrm>
              <a:off x="1374168" y="3331193"/>
              <a:ext cx="2109352" cy="1011133"/>
            </a:xfrm>
            <a:prstGeom prst="trapezoid">
              <a:avLst>
                <a:gd name="adj" fmla="val 49774"/>
              </a:avLst>
            </a:prstGeom>
            <a:blipFill>
              <a:blip r:embed="rId2" cstate="print"/>
              <a:tile tx="0" ty="0" sx="100000" sy="100000" flip="none" algn="tl"/>
            </a:blip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Хорда 34"/>
            <p:cNvSpPr/>
            <p:nvPr/>
          </p:nvSpPr>
          <p:spPr>
            <a:xfrm rot="6593313">
              <a:off x="1277536" y="5437126"/>
              <a:ext cx="939151" cy="1045386"/>
            </a:xfrm>
            <a:prstGeom prst="chord">
              <a:avLst/>
            </a:prstGeom>
            <a:solidFill>
              <a:srgbClr val="F79646">
                <a:lumMod val="5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Хорда 35"/>
            <p:cNvSpPr/>
            <p:nvPr/>
          </p:nvSpPr>
          <p:spPr>
            <a:xfrm rot="6593313">
              <a:off x="2441316" y="5437127"/>
              <a:ext cx="939151" cy="1045386"/>
            </a:xfrm>
            <a:prstGeom prst="chord">
              <a:avLst/>
            </a:prstGeom>
            <a:solidFill>
              <a:srgbClr val="F79646">
                <a:lumMod val="5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428596" y="3870464"/>
              <a:ext cx="383937" cy="743354"/>
            </a:xfrm>
            <a:custGeom>
              <a:avLst/>
              <a:gdLst>
                <a:gd name="connsiteX0" fmla="*/ 439994 w 683342"/>
                <a:gd name="connsiteY0" fmla="*/ 81116 h 1216741"/>
                <a:gd name="connsiteX1" fmla="*/ 41787 w 683342"/>
                <a:gd name="connsiteY1" fmla="*/ 626806 h 1216741"/>
                <a:gd name="connsiteX2" fmla="*/ 189271 w 683342"/>
                <a:gd name="connsiteY2" fmla="*/ 1157748 h 1216741"/>
                <a:gd name="connsiteX3" fmla="*/ 381000 w 683342"/>
                <a:gd name="connsiteY3" fmla="*/ 980768 h 1216741"/>
                <a:gd name="connsiteX4" fmla="*/ 425246 w 683342"/>
                <a:gd name="connsiteY4" fmla="*/ 744793 h 1216741"/>
                <a:gd name="connsiteX5" fmla="*/ 498987 w 683342"/>
                <a:gd name="connsiteY5" fmla="*/ 641555 h 1216741"/>
                <a:gd name="connsiteX6" fmla="*/ 498987 w 683342"/>
                <a:gd name="connsiteY6" fmla="*/ 892277 h 1216741"/>
                <a:gd name="connsiteX7" fmla="*/ 616975 w 683342"/>
                <a:gd name="connsiteY7" fmla="*/ 774290 h 1216741"/>
                <a:gd name="connsiteX8" fmla="*/ 661220 w 683342"/>
                <a:gd name="connsiteY8" fmla="*/ 656303 h 1216741"/>
                <a:gd name="connsiteX9" fmla="*/ 616975 w 683342"/>
                <a:gd name="connsiteY9" fmla="*/ 508819 h 1216741"/>
                <a:gd name="connsiteX10" fmla="*/ 557981 w 683342"/>
                <a:gd name="connsiteY10" fmla="*/ 361335 h 1216741"/>
                <a:gd name="connsiteX11" fmla="*/ 661220 w 683342"/>
                <a:gd name="connsiteY11" fmla="*/ 140110 h 1216741"/>
                <a:gd name="connsiteX12" fmla="*/ 439994 w 683342"/>
                <a:gd name="connsiteY12" fmla="*/ 81116 h 1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3342" h="1216741">
                  <a:moveTo>
                    <a:pt x="439994" y="81116"/>
                  </a:moveTo>
                  <a:cubicBezTo>
                    <a:pt x="336755" y="162232"/>
                    <a:pt x="83574" y="447367"/>
                    <a:pt x="41787" y="626806"/>
                  </a:cubicBezTo>
                  <a:cubicBezTo>
                    <a:pt x="0" y="806245"/>
                    <a:pt x="132736" y="1098755"/>
                    <a:pt x="189271" y="1157748"/>
                  </a:cubicBezTo>
                  <a:cubicBezTo>
                    <a:pt x="245806" y="1216741"/>
                    <a:pt x="341671" y="1049594"/>
                    <a:pt x="381000" y="980768"/>
                  </a:cubicBezTo>
                  <a:cubicBezTo>
                    <a:pt x="420329" y="911942"/>
                    <a:pt x="405582" y="801328"/>
                    <a:pt x="425246" y="744793"/>
                  </a:cubicBezTo>
                  <a:cubicBezTo>
                    <a:pt x="444910" y="688258"/>
                    <a:pt x="486697" y="616975"/>
                    <a:pt x="498987" y="641555"/>
                  </a:cubicBezTo>
                  <a:cubicBezTo>
                    <a:pt x="511277" y="666135"/>
                    <a:pt x="479322" y="870155"/>
                    <a:pt x="498987" y="892277"/>
                  </a:cubicBezTo>
                  <a:cubicBezTo>
                    <a:pt x="518652" y="914399"/>
                    <a:pt x="589936" y="813619"/>
                    <a:pt x="616975" y="774290"/>
                  </a:cubicBezTo>
                  <a:cubicBezTo>
                    <a:pt x="644014" y="734961"/>
                    <a:pt x="661220" y="700548"/>
                    <a:pt x="661220" y="656303"/>
                  </a:cubicBezTo>
                  <a:cubicBezTo>
                    <a:pt x="661220" y="612058"/>
                    <a:pt x="634182" y="557980"/>
                    <a:pt x="616975" y="508819"/>
                  </a:cubicBezTo>
                  <a:cubicBezTo>
                    <a:pt x="599769" y="459658"/>
                    <a:pt x="550607" y="422786"/>
                    <a:pt x="557981" y="361335"/>
                  </a:cubicBezTo>
                  <a:cubicBezTo>
                    <a:pt x="565355" y="299884"/>
                    <a:pt x="683342" y="181897"/>
                    <a:pt x="661220" y="140110"/>
                  </a:cubicBezTo>
                  <a:cubicBezTo>
                    <a:pt x="639098" y="98323"/>
                    <a:pt x="543233" y="0"/>
                    <a:pt x="439994" y="8111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 flipH="1">
              <a:off x="4138147" y="4005281"/>
              <a:ext cx="290945" cy="743354"/>
            </a:xfrm>
            <a:custGeom>
              <a:avLst/>
              <a:gdLst>
                <a:gd name="connsiteX0" fmla="*/ 439994 w 683342"/>
                <a:gd name="connsiteY0" fmla="*/ 81116 h 1216741"/>
                <a:gd name="connsiteX1" fmla="*/ 41787 w 683342"/>
                <a:gd name="connsiteY1" fmla="*/ 626806 h 1216741"/>
                <a:gd name="connsiteX2" fmla="*/ 189271 w 683342"/>
                <a:gd name="connsiteY2" fmla="*/ 1157748 h 1216741"/>
                <a:gd name="connsiteX3" fmla="*/ 381000 w 683342"/>
                <a:gd name="connsiteY3" fmla="*/ 980768 h 1216741"/>
                <a:gd name="connsiteX4" fmla="*/ 425246 w 683342"/>
                <a:gd name="connsiteY4" fmla="*/ 744793 h 1216741"/>
                <a:gd name="connsiteX5" fmla="*/ 498987 w 683342"/>
                <a:gd name="connsiteY5" fmla="*/ 641555 h 1216741"/>
                <a:gd name="connsiteX6" fmla="*/ 498987 w 683342"/>
                <a:gd name="connsiteY6" fmla="*/ 892277 h 1216741"/>
                <a:gd name="connsiteX7" fmla="*/ 616975 w 683342"/>
                <a:gd name="connsiteY7" fmla="*/ 774290 h 1216741"/>
                <a:gd name="connsiteX8" fmla="*/ 661220 w 683342"/>
                <a:gd name="connsiteY8" fmla="*/ 656303 h 1216741"/>
                <a:gd name="connsiteX9" fmla="*/ 616975 w 683342"/>
                <a:gd name="connsiteY9" fmla="*/ 508819 h 1216741"/>
                <a:gd name="connsiteX10" fmla="*/ 557981 w 683342"/>
                <a:gd name="connsiteY10" fmla="*/ 361335 h 1216741"/>
                <a:gd name="connsiteX11" fmla="*/ 661220 w 683342"/>
                <a:gd name="connsiteY11" fmla="*/ 140110 h 1216741"/>
                <a:gd name="connsiteX12" fmla="*/ 439994 w 683342"/>
                <a:gd name="connsiteY12" fmla="*/ 81116 h 1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3342" h="1216741">
                  <a:moveTo>
                    <a:pt x="439994" y="81116"/>
                  </a:moveTo>
                  <a:cubicBezTo>
                    <a:pt x="336755" y="162232"/>
                    <a:pt x="83574" y="447367"/>
                    <a:pt x="41787" y="626806"/>
                  </a:cubicBezTo>
                  <a:cubicBezTo>
                    <a:pt x="0" y="806245"/>
                    <a:pt x="132736" y="1098755"/>
                    <a:pt x="189271" y="1157748"/>
                  </a:cubicBezTo>
                  <a:cubicBezTo>
                    <a:pt x="245806" y="1216741"/>
                    <a:pt x="341671" y="1049594"/>
                    <a:pt x="381000" y="980768"/>
                  </a:cubicBezTo>
                  <a:cubicBezTo>
                    <a:pt x="420329" y="911942"/>
                    <a:pt x="405582" y="801328"/>
                    <a:pt x="425246" y="744793"/>
                  </a:cubicBezTo>
                  <a:cubicBezTo>
                    <a:pt x="444910" y="688258"/>
                    <a:pt x="486697" y="616975"/>
                    <a:pt x="498987" y="641555"/>
                  </a:cubicBezTo>
                  <a:cubicBezTo>
                    <a:pt x="511277" y="666135"/>
                    <a:pt x="479322" y="870155"/>
                    <a:pt x="498987" y="892277"/>
                  </a:cubicBezTo>
                  <a:cubicBezTo>
                    <a:pt x="518652" y="914399"/>
                    <a:pt x="589936" y="813619"/>
                    <a:pt x="616975" y="774290"/>
                  </a:cubicBezTo>
                  <a:cubicBezTo>
                    <a:pt x="644014" y="734961"/>
                    <a:pt x="661220" y="700548"/>
                    <a:pt x="661220" y="656303"/>
                  </a:cubicBezTo>
                  <a:cubicBezTo>
                    <a:pt x="661220" y="612058"/>
                    <a:pt x="634182" y="557980"/>
                    <a:pt x="616975" y="508819"/>
                  </a:cubicBezTo>
                  <a:cubicBezTo>
                    <a:pt x="599769" y="459658"/>
                    <a:pt x="550607" y="422786"/>
                    <a:pt x="557981" y="361335"/>
                  </a:cubicBezTo>
                  <a:cubicBezTo>
                    <a:pt x="565355" y="299884"/>
                    <a:pt x="683342" y="181897"/>
                    <a:pt x="661220" y="140110"/>
                  </a:cubicBezTo>
                  <a:cubicBezTo>
                    <a:pt x="639098" y="98323"/>
                    <a:pt x="543233" y="0"/>
                    <a:pt x="439994" y="81116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030404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5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Игра  : подари    эпитет соседу по парте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5" descr="school2179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7609">
            <a:off x="1551905" y="1427097"/>
            <a:ext cx="1912938" cy="20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school2146"/>
          <p:cNvPicPr/>
          <p:nvPr/>
        </p:nvPicPr>
        <p:blipFill>
          <a:blip r:embed="rId3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09771"/>
            <a:ext cx="1869682" cy="1818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school2183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79159">
            <a:off x="5386555" y="1402090"/>
            <a:ext cx="2553713" cy="1946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school2181"/>
          <p:cNvPicPr/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60" y="3514248"/>
            <a:ext cx="148717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school2175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334" t="30534" r="20000"/>
          <a:stretch>
            <a:fillRect/>
          </a:stretch>
        </p:blipFill>
        <p:spPr bwMode="auto">
          <a:xfrm>
            <a:off x="3443227" y="2864878"/>
            <a:ext cx="217207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Текст 5"/>
          <p:cNvSpPr txBox="1">
            <a:spLocks/>
          </p:cNvSpPr>
          <p:nvPr/>
        </p:nvSpPr>
        <p:spPr>
          <a:xfrm>
            <a:off x="785786" y="6016375"/>
            <a:ext cx="7776864" cy="8416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Вывод : прилагательные-эпитеты помогают передать эмоции и создать  настроение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634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Похвала эпитету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268760"/>
            <a:ext cx="7020272" cy="55732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О  добрый друг, эпитет славный !</a:t>
            </a:r>
          </a:p>
          <a:p>
            <a:pPr marL="0" indent="0">
              <a:buNone/>
            </a:pPr>
            <a:r>
              <a:rPr lang="ru-RU" dirty="0" smtClean="0"/>
              <a:t>Находчивый и величавый, </a:t>
            </a:r>
          </a:p>
          <a:p>
            <a:pPr marL="0" indent="0">
              <a:buNone/>
            </a:pPr>
            <a:r>
              <a:rPr lang="ru-RU" dirty="0" smtClean="0"/>
              <a:t>Ты в каждом тексте будешь главный</a:t>
            </a:r>
          </a:p>
          <a:p>
            <a:pPr marL="0" indent="0">
              <a:buNone/>
            </a:pPr>
            <a:r>
              <a:rPr lang="ru-RU" dirty="0" smtClean="0"/>
              <a:t>Тебе хвалу я воздаю!</a:t>
            </a:r>
          </a:p>
          <a:p>
            <a:pPr marL="0" indent="0">
              <a:buNone/>
            </a:pPr>
            <a:r>
              <a:rPr lang="ru-RU" dirty="0" smtClean="0"/>
              <a:t>Ведь  без эпитетов удачных </a:t>
            </a:r>
          </a:p>
          <a:p>
            <a:pPr marL="0" indent="0">
              <a:buNone/>
            </a:pPr>
            <a:r>
              <a:rPr lang="ru-RU" dirty="0" smtClean="0"/>
              <a:t>Весь мир утонет в красках мрачных,</a:t>
            </a:r>
          </a:p>
          <a:p>
            <a:pPr marL="0" indent="0">
              <a:buNone/>
            </a:pPr>
            <a:r>
              <a:rPr lang="ru-RU" dirty="0" smtClean="0"/>
              <a:t>Нельзя ни думать , ни мечтать,</a:t>
            </a:r>
          </a:p>
          <a:p>
            <a:pPr marL="0" indent="0">
              <a:buNone/>
            </a:pPr>
            <a:r>
              <a:rPr lang="ru-RU" dirty="0" smtClean="0"/>
              <a:t>Ни  радость  жизни восхвалять.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4" descr="public20speaki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248376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9268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96" t="14561" r="22688" b="14561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Подведём итоги :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Имена прилагательные играют в художественных  текстах большую роль.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Они помогают создавать яркие, цветные  картины </a:t>
            </a:r>
            <a:r>
              <a:rPr lang="ru-RU" dirty="0" smtClean="0"/>
              <a:t>мира 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Прилагательные позволяют передавать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эмоции и создавать настроение ,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рисовать  характеры и портреты героев.</a:t>
            </a:r>
          </a:p>
          <a:p>
            <a:pPr marL="0" indent="0">
              <a:buNone/>
            </a:pPr>
            <a:r>
              <a:rPr lang="ru-RU" dirty="0" smtClean="0"/>
              <a:t>4. Прилагательные –эпитеты служат </a:t>
            </a:r>
          </a:p>
          <a:p>
            <a:pPr marL="0" indent="0">
              <a:buNone/>
            </a:pPr>
            <a:r>
              <a:rPr lang="ru-RU" dirty="0" smtClean="0"/>
              <a:t>      средством создания образов в </a:t>
            </a:r>
          </a:p>
          <a:p>
            <a:pPr marL="0" indent="0">
              <a:buNone/>
            </a:pPr>
            <a:r>
              <a:rPr lang="ru-RU" dirty="0" smtClean="0"/>
              <a:t>       художественных текстах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9236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96" t="14561" r="22688" b="14561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3998" cy="1844824"/>
          </a:xfrm>
        </p:spPr>
        <p:txBody>
          <a:bodyPr>
            <a:normAutofit/>
          </a:bodyPr>
          <a:lstStyle/>
          <a:p>
            <a:r>
              <a:rPr lang="ru-RU" b="1" dirty="0" smtClean="0"/>
              <a:t>РЕФЛЕКСИЯ</a:t>
            </a:r>
            <a:r>
              <a:rPr lang="ru-RU" dirty="0" smtClean="0"/>
              <a:t> : </a:t>
            </a:r>
            <a:br>
              <a:rPr lang="ru-RU" dirty="0" smtClean="0"/>
            </a:br>
            <a:r>
              <a:rPr lang="ru-RU" dirty="0" smtClean="0"/>
              <a:t>подберите </a:t>
            </a:r>
            <a:r>
              <a:rPr lang="ru-RU" dirty="0"/>
              <a:t>эпитеты для </a:t>
            </a:r>
            <a:r>
              <a:rPr lang="ru-RU" dirty="0" smtClean="0"/>
              <a:t>оценки </a:t>
            </a:r>
            <a:r>
              <a:rPr lang="ru-RU" dirty="0"/>
              <a:t>урока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b="1" dirty="0"/>
          </a:p>
        </p:txBody>
      </p:sp>
      <p:pic>
        <p:nvPicPr>
          <p:cNvPr id="2050" name="Picture 2" descr="C:\Documents and Settings\Admin\Рабочий стол\картинкии\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1628800"/>
            <a:ext cx="2948728" cy="32763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107504" y="4653136"/>
            <a:ext cx="6840760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Учитель МБОУ </a:t>
            </a:r>
            <a:r>
              <a:rPr lang="ru-RU" sz="3200" dirty="0" err="1" smtClean="0"/>
              <a:t>Белоберезковская</a:t>
            </a:r>
            <a:r>
              <a:rPr lang="ru-RU" sz="3200" dirty="0" smtClean="0"/>
              <a:t> СОШ №1 </a:t>
            </a:r>
            <a:r>
              <a:rPr lang="ru-RU" sz="3200" dirty="0" err="1" smtClean="0"/>
              <a:t>Трубчевского</a:t>
            </a:r>
            <a:r>
              <a:rPr lang="ru-RU" sz="3200" dirty="0" smtClean="0"/>
              <a:t> района </a:t>
            </a:r>
            <a:br>
              <a:rPr lang="ru-RU" sz="3200" dirty="0" smtClean="0"/>
            </a:br>
            <a:r>
              <a:rPr lang="ru-RU" sz="3200" dirty="0" smtClean="0"/>
              <a:t>Татаринова Ольга Григорьевна 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65981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96" t="14561" r="22688" b="145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Цель 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ru-RU" dirty="0" smtClean="0"/>
              <a:t>расширить представление </a:t>
            </a:r>
            <a:r>
              <a:rPr lang="ru-RU" dirty="0" smtClean="0"/>
              <a:t>учащихся об употреблении прилагательных в художественном тексте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Задачи : </a:t>
            </a:r>
            <a:r>
              <a:rPr lang="ru-RU" dirty="0" smtClean="0"/>
              <a:t>научить правильно употреблять прилагательные в речи, закрепить и расширить представление об эпитете, научить использовать эпитеты при построении высказывания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4261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96" t="14561" r="22688" b="14561"/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-16988"/>
            <a:ext cx="5569854" cy="295232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                       Парус</a:t>
            </a:r>
            <a:br>
              <a:rPr lang="ru-RU" sz="3200" dirty="0" smtClean="0"/>
            </a:br>
            <a:r>
              <a:rPr lang="ru-RU" sz="3200" dirty="0" smtClean="0"/>
              <a:t>Белеет парус одинокий </a:t>
            </a:r>
            <a:br>
              <a:rPr lang="ru-RU" sz="3200" dirty="0" smtClean="0"/>
            </a:br>
            <a:r>
              <a:rPr lang="ru-RU" sz="3200" dirty="0" smtClean="0"/>
              <a:t>В тумане моря голубом.</a:t>
            </a:r>
            <a:br>
              <a:rPr lang="ru-RU" sz="3200" dirty="0" smtClean="0"/>
            </a:br>
            <a:r>
              <a:rPr lang="ru-RU" sz="3200" dirty="0" smtClean="0"/>
              <a:t>Что ищет он в стране далёкой, </a:t>
            </a:r>
            <a:br>
              <a:rPr lang="ru-RU" sz="3200" dirty="0" smtClean="0"/>
            </a:br>
            <a:r>
              <a:rPr lang="ru-RU" sz="3200" dirty="0" smtClean="0"/>
              <a:t>Что кинул он в краю родном? </a:t>
            </a:r>
            <a:br>
              <a:rPr lang="ru-RU" sz="3200" dirty="0" smtClean="0"/>
            </a:br>
            <a:r>
              <a:rPr lang="ru-RU" sz="3200" dirty="0" smtClean="0"/>
              <a:t>      М.Ю. Лермонтов </a:t>
            </a:r>
            <a:endParaRPr lang="ru-RU" sz="3200" dirty="0"/>
          </a:p>
        </p:txBody>
      </p:sp>
      <p:pic>
        <p:nvPicPr>
          <p:cNvPr id="3074" name="Picture 2" descr="C:\Documents and Settings\Admin\Рабочий стол\картинкии\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240360" cy="46463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19872" y="2924944"/>
            <a:ext cx="3600400" cy="19442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Вопрос 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что было бы, если бы из художественного текста исчезли прилагательные  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899" y="5085184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Вывод :</a:t>
            </a:r>
            <a:r>
              <a:rPr lang="ru-RU" sz="3200" dirty="0" smtClean="0"/>
              <a:t> прилагательные служат для </a:t>
            </a:r>
          </a:p>
          <a:p>
            <a:pPr algn="l"/>
            <a:r>
              <a:rPr lang="ru-RU" sz="3200" dirty="0" smtClean="0"/>
              <a:t>создания картин природы в </a:t>
            </a:r>
          </a:p>
          <a:p>
            <a:pPr algn="l"/>
            <a:r>
              <a:rPr lang="ru-RU" sz="3200" dirty="0" smtClean="0"/>
              <a:t>художественных текстах</a:t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22938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ЭКСПЕРИМЕНТ №1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Июнь. Сенокос. Мы слышим, как звучит каждый цветок из этого ----------------букета, как нежно звенят --------------, --------------, ---------------, -------------, ---------------, ---------------, --------------- и -------------- краски. Мощно звучат песни  ---------------- кузнечиков . Рассыпаются -------------------трелью под дуновением ------------ветерка миллионы листьев.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8398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картинкии\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98"/>
            <a:ext cx="9149892" cy="68535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4509120"/>
            <a:ext cx="6480720" cy="21942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err="1" smtClean="0">
                <a:solidFill>
                  <a:schemeClr val="bg1"/>
                </a:solidFill>
              </a:rPr>
              <a:t>Цветопись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Вывод : прилагательные помогают нарисовать цветную картину мира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6724" y="0"/>
            <a:ext cx="9176616" cy="2420888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Июнь. Сенокос. Мы слышим, как звучит каждый цветок из этого </a:t>
            </a:r>
            <a:r>
              <a:rPr lang="ru-RU" sz="2400" b="1" i="1" dirty="0" err="1" smtClean="0">
                <a:solidFill>
                  <a:schemeClr val="bg1"/>
                </a:solidFill>
              </a:rPr>
              <a:t>тысячецветного</a:t>
            </a:r>
            <a:r>
              <a:rPr lang="ru-RU" sz="2400" b="1" i="1" dirty="0" smtClean="0">
                <a:solidFill>
                  <a:schemeClr val="bg1"/>
                </a:solidFill>
              </a:rPr>
              <a:t> букета, как нежно звенят сиреневые, голубые, лазоревые, бирюзовые, шафранные, пунцовые, пурпурные и золотые краски. Мощно звучат песни  кузнечиков. Рассыпаются серебряной трелью под дуновением летнего ветерка миллионы листьев.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109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картинкии\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1500174"/>
            <a:ext cx="2520280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5702693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Вывод : при помощи прилагательных можно охарактеризовать предмет с разных сторон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56874378"/>
              </p:ext>
            </p:extLst>
          </p:nvPr>
        </p:nvGraphicFramePr>
        <p:xfrm>
          <a:off x="395536" y="0"/>
          <a:ext cx="82296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70125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98072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Творческая работа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440283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---------------- мир -------------- поляны. ------------перелески. -----------------луга. ----------- дубравы. ------------------ небо. Миг тишины. И мы слышим ------------- песню пчелы и ------------ звучание косы.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82344" y="1052736"/>
            <a:ext cx="4310136" cy="4680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Волшебный</a:t>
            </a:r>
            <a:r>
              <a:rPr lang="ru-RU" dirty="0" smtClean="0"/>
              <a:t> мир </a:t>
            </a:r>
            <a:r>
              <a:rPr lang="ru-RU" dirty="0" smtClean="0">
                <a:solidFill>
                  <a:srgbClr val="FFC000"/>
                </a:solidFill>
              </a:rPr>
              <a:t>солнечной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поляны. </a:t>
            </a:r>
            <a:r>
              <a:rPr lang="ru-RU" dirty="0" smtClean="0">
                <a:solidFill>
                  <a:srgbClr val="7030A0"/>
                </a:solidFill>
              </a:rPr>
              <a:t>Тёмные </a:t>
            </a:r>
            <a:r>
              <a:rPr lang="ru-RU" dirty="0" smtClean="0"/>
              <a:t>перелески. </a:t>
            </a:r>
            <a:r>
              <a:rPr lang="ru-RU" dirty="0" smtClean="0">
                <a:solidFill>
                  <a:srgbClr val="00B050"/>
                </a:solidFill>
              </a:rPr>
              <a:t>Изумрудные </a:t>
            </a:r>
            <a:r>
              <a:rPr lang="ru-RU" dirty="0" smtClean="0"/>
              <a:t>луга. </a:t>
            </a:r>
            <a:r>
              <a:rPr lang="ru-RU" dirty="0" smtClean="0">
                <a:solidFill>
                  <a:srgbClr val="0070C0"/>
                </a:solidFill>
              </a:rPr>
              <a:t>Синие</a:t>
            </a:r>
            <a:r>
              <a:rPr lang="ru-RU" dirty="0" smtClean="0"/>
              <a:t> дубравы. </a:t>
            </a:r>
            <a:r>
              <a:rPr lang="ru-RU" dirty="0" smtClean="0">
                <a:solidFill>
                  <a:srgbClr val="00B0F0"/>
                </a:solidFill>
              </a:rPr>
              <a:t>Высокое</a:t>
            </a:r>
            <a:r>
              <a:rPr lang="ru-RU" dirty="0" smtClean="0"/>
              <a:t> небо. Миг тишины. И мы слышим </a:t>
            </a:r>
            <a:r>
              <a:rPr lang="ru-RU" dirty="0" smtClean="0">
                <a:solidFill>
                  <a:schemeClr val="accent2"/>
                </a:solidFill>
              </a:rPr>
              <a:t>трудолюбивую</a:t>
            </a:r>
            <a:r>
              <a:rPr lang="ru-RU" dirty="0" smtClean="0"/>
              <a:t> песню пчелы и </a:t>
            </a:r>
            <a:r>
              <a:rPr lang="ru-RU" dirty="0" smtClean="0">
                <a:solidFill>
                  <a:srgbClr val="FF0000"/>
                </a:solidFill>
              </a:rPr>
              <a:t>стальное </a:t>
            </a:r>
            <a:r>
              <a:rPr lang="ru-RU" dirty="0" smtClean="0"/>
              <a:t>звучание косы.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948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картинки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38" y="3644454"/>
            <a:ext cx="2339368" cy="2245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А можно ли при помощи прилагательных нарисовать  портрет героя ?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5229200"/>
            <a:ext cx="8424936" cy="1440160"/>
          </a:xfrm>
        </p:spPr>
        <p:txBody>
          <a:bodyPr>
            <a:normAutofit/>
          </a:bodyPr>
          <a:lstStyle/>
          <a:p>
            <a:r>
              <a:rPr lang="ru-RU" dirty="0" smtClean="0"/>
              <a:t>Вывод : при помощи прилагательных можно нарисовать как внешний , так и внутренний портрет  персонажа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57158" y="1428736"/>
            <a:ext cx="4040188" cy="3951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Девочка была такая </a:t>
            </a:r>
            <a:r>
              <a:rPr lang="ru-RU" b="1" dirty="0" smtClean="0">
                <a:solidFill>
                  <a:srgbClr val="FF0000"/>
                </a:solidFill>
              </a:rPr>
              <a:t>весёлая,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радостная 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 А какие </a:t>
            </a:r>
            <a:r>
              <a:rPr lang="ru-RU" b="1" dirty="0" smtClean="0">
                <a:solidFill>
                  <a:srgbClr val="FF0000"/>
                </a:solidFill>
              </a:rPr>
              <a:t>добрые  </a:t>
            </a:r>
            <a:r>
              <a:rPr lang="ru-RU" dirty="0" smtClean="0"/>
              <a:t>были у неё глаза! С её появлением  наша </a:t>
            </a:r>
            <a:r>
              <a:rPr lang="ru-RU" b="1" dirty="0" smtClean="0">
                <a:solidFill>
                  <a:srgbClr val="FF0000"/>
                </a:solidFill>
              </a:rPr>
              <a:t>однообразная  </a:t>
            </a:r>
            <a:r>
              <a:rPr lang="ru-RU" dirty="0" smtClean="0"/>
              <a:t>жизнь стала совсем другой.</a:t>
            </a:r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sz="quarter" idx="4"/>
          </p:nvPr>
        </p:nvSpPr>
        <p:spPr>
          <a:xfrm>
            <a:off x="4644008" y="1340768"/>
            <a:ext cx="4320480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dirty="0" smtClean="0"/>
              <a:t>Девочка </a:t>
            </a:r>
            <a:r>
              <a:rPr lang="ru-RU" dirty="0"/>
              <a:t>была </a:t>
            </a:r>
            <a:r>
              <a:rPr lang="ru-RU" dirty="0" smtClean="0"/>
              <a:t>такая </a:t>
            </a:r>
            <a:r>
              <a:rPr lang="ru-RU" b="1" dirty="0" smtClean="0">
                <a:solidFill>
                  <a:srgbClr val="FF0000"/>
                </a:solidFill>
              </a:rPr>
              <a:t>грустная, печальная  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 А какие </a:t>
            </a:r>
            <a:r>
              <a:rPr lang="ru-RU" b="1" dirty="0" smtClean="0">
                <a:solidFill>
                  <a:srgbClr val="FF0000"/>
                </a:solidFill>
              </a:rPr>
              <a:t>злые  </a:t>
            </a:r>
            <a:r>
              <a:rPr lang="ru-RU" dirty="0"/>
              <a:t>были у неё глаза! С </a:t>
            </a:r>
            <a:r>
              <a:rPr lang="ru-RU" dirty="0" smtClean="0"/>
              <a:t>её появлением  </a:t>
            </a:r>
            <a:r>
              <a:rPr lang="ru-RU" dirty="0"/>
              <a:t>наша </a:t>
            </a:r>
            <a:r>
              <a:rPr lang="ru-RU" b="1" dirty="0" smtClean="0">
                <a:solidFill>
                  <a:srgbClr val="FF0000"/>
                </a:solidFill>
              </a:rPr>
              <a:t>разнообразная</a:t>
            </a:r>
            <a:r>
              <a:rPr lang="ru-RU" dirty="0" smtClean="0"/>
              <a:t> жизнь </a:t>
            </a:r>
            <a:r>
              <a:rPr lang="ru-RU" dirty="0"/>
              <a:t>стала совсем другой.</a:t>
            </a:r>
          </a:p>
          <a:p>
            <a:pPr algn="l"/>
            <a:endParaRPr lang="ru-RU" dirty="0"/>
          </a:p>
        </p:txBody>
      </p:sp>
      <p:pic>
        <p:nvPicPr>
          <p:cNvPr id="1027" name="Picture 3" descr="C:\Documents and Settings\Admin\Рабочий стол\картинкии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15818"/>
            <a:ext cx="2954412" cy="20029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5978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спрятавшееся слово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Подсказка : образное определение </a:t>
            </a:r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4742877" y="3717032"/>
            <a:ext cx="1994520" cy="1692768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01117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1331640" y="2024264"/>
            <a:ext cx="1994520" cy="1692768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88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6084168" y="1911491"/>
            <a:ext cx="1994520" cy="1692768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8800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3550693" y="1177880"/>
            <a:ext cx="1994520" cy="1692768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endParaRPr lang="ru-RU" sz="8800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3131840" y="2778861"/>
            <a:ext cx="1994520" cy="1692768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8800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1907704" y="3890665"/>
            <a:ext cx="1994520" cy="1692768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8800" dirty="0"/>
          </a:p>
        </p:txBody>
      </p:sp>
    </p:spTree>
    <p:extLst>
      <p:ext uri="{BB962C8B-B14F-4D97-AF65-F5344CB8AC3E}">
        <p14:creationId xmlns="" xmlns:p14="http://schemas.microsoft.com/office/powerpoint/2010/main" val="382875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810</Words>
  <Application>Microsoft Office PowerPoint</Application>
  <PresentationFormat>Экран (4:3)</PresentationFormat>
  <Paragraphs>120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Цель : расширить представление учащихся об употреблении прилагательных в художественном тексте Задачи : научить правильно употреблять прилагательные в речи, закрепить и расширить представление об эпитете, научить использовать эпитеты при построении высказывания </vt:lpstr>
      <vt:lpstr>                       Парус Белеет парус одинокий  В тумане моря голубом. Что ищет он в стране далёкой,  Что кинул он в краю родном?        М.Ю. Лермонтов </vt:lpstr>
      <vt:lpstr>ЭКСПЕРИМЕНТ №1</vt:lpstr>
      <vt:lpstr>Цветопись   Вывод : прилагательные помогают нарисовать цветную картину мира </vt:lpstr>
      <vt:lpstr>Вывод : при помощи прилагательных можно охарактеризовать предмет с разных сторон</vt:lpstr>
      <vt:lpstr>Творческая работа</vt:lpstr>
      <vt:lpstr>А можно ли при помощи прилагательных нарисовать  портрет героя ?</vt:lpstr>
      <vt:lpstr>Отгадайте спрятавшееся слово</vt:lpstr>
      <vt:lpstr>СРАВНИТЕ :</vt:lpstr>
      <vt:lpstr>Слайд 11</vt:lpstr>
      <vt:lpstr>Слайд 12</vt:lpstr>
      <vt:lpstr>Эксперимент №2</vt:lpstr>
      <vt:lpstr>Найдите эпитеты</vt:lpstr>
      <vt:lpstr>Проверьте себя </vt:lpstr>
      <vt:lpstr>Игра  : подари    эпитет соседу по парте </vt:lpstr>
      <vt:lpstr>Похвала эпитету</vt:lpstr>
      <vt:lpstr>Подведём итоги : </vt:lpstr>
      <vt:lpstr>РЕФЛЕКСИЯ :  подберите эпитеты для оценки урока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45</cp:revision>
  <dcterms:created xsi:type="dcterms:W3CDTF">2013-11-13T13:03:20Z</dcterms:created>
  <dcterms:modified xsi:type="dcterms:W3CDTF">2013-11-15T11:29:27Z</dcterms:modified>
</cp:coreProperties>
</file>