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57" r:id="rId4"/>
    <p:sldId id="265" r:id="rId5"/>
    <p:sldId id="258" r:id="rId6"/>
    <p:sldId id="259" r:id="rId7"/>
    <p:sldId id="260" r:id="rId8"/>
    <p:sldId id="261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90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8482" y="2047186"/>
            <a:ext cx="9935854" cy="2553094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 </a:t>
            </a: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МЕЖРЕГИОНАЛЬНАЯ НАУЧНО-ПРАКТИЧЕСКАЯ КОНФЕРЕНЦИЯ</a:t>
            </a: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ПРОБЛЕМЫ И ПЕРСПЕКТИВЫ РАЗВИТИЯ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СИСТЕМ ОЦЕНКИ КАЧЕСТВА ОБРАЗОВАНИЯ.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РЕСУРСЫ ОБРАЗОВАТЕЛЬНОЙ АГЛОМЕРАЦИИ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СОВЕРШЕНСТВОВАНИЮ МУНИЦИПАЛЬНЫХ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СИСТЕМ ОЦЕНКИ КАЧЕСТВА ОБРАЗОВАНИЯ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2034" y="5684362"/>
            <a:ext cx="2048758" cy="82955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2017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375554" y="285895"/>
            <a:ext cx="9040306" cy="14203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 ГОСУДАРСТВЕННОЕ БЮДЖЕТНОЕ УЧРЕЖДЕНИЕ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ДОПОЛНИТЕЛЬНОГО ПРОФЕССИОНАЛЬНОГО ОБРАЗОВАНИЯ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«РЕГИОНАЛЬНЫЙ ЦЕНТР ОЦЕНКИ КАЧЕСТВА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ИНФОРМАТИЗАЦИИ ОБРАЗОВАНИЯ»</a:t>
            </a:r>
            <a:endParaRPr lang="ru-RU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743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09015" y="1220520"/>
            <a:ext cx="70885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284427" y="284372"/>
            <a:ext cx="9907573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 </a:t>
            </a: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МЕЖРЕГИОНАЛЬНАЯ НАУЧНО-ПРАКТИЧЕСКАЯ КОНФЕРЕНЦИЯ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ПРОБЛЕМЫ И ПЕРСПЕКТИВЫ РАЗВИТИЯ СИСТЕМ ОЦЕНКИ КАЧЕСТВА ОБРАЗОВАНИЯ.</a:t>
            </a:r>
            <a:b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РЕСУРСЫ ОБРАЗОВАТЕЛЬНОЙ АГЛОМЕРАЦИИ ПО СОВЕРШЕНСТВОВАНИЮ МУНИЦИПАЛЬНЫХ СИСТЕМ ОЦЕНКИ КАЧЕСТВА ОБРАЗОВАНИЯ</a:t>
            </a:r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94735" y="2420849"/>
            <a:ext cx="99358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ПРОЕКТ </a:t>
            </a:r>
            <a:r>
              <a:rPr lang="ru-RU" sz="24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«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Содержательный компонент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внутренней 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оценки качества образования в ДОО</a:t>
            </a:r>
            <a:r>
              <a:rPr lang="ru-RU" sz="24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»</a:t>
            </a:r>
            <a:r>
              <a:rPr lang="en-US" sz="24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 </a:t>
            </a:r>
            <a:r>
              <a:rPr lang="ru-RU" sz="24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МКДОУ «Д/с № 30» </a:t>
            </a:r>
          </a:p>
          <a:p>
            <a:pPr algn="just"/>
            <a:r>
              <a:rPr lang="ru-RU" sz="24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г. Коркино</a:t>
            </a:r>
            <a:r>
              <a:rPr lang="ru-RU" sz="24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 </a:t>
            </a:r>
            <a:r>
              <a:rPr lang="ru-RU" sz="24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опорной </a:t>
            </a:r>
            <a:r>
              <a:rPr lang="ru-RU" sz="24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площадки ГБУ ДПО РЦОКИО,</a:t>
            </a:r>
            <a:r>
              <a:rPr lang="ru-RU" sz="24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 </a:t>
            </a:r>
            <a:r>
              <a:rPr lang="ru-RU" sz="24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отдела </a:t>
            </a:r>
            <a:r>
              <a:rPr lang="ru-RU" sz="24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Обеспечения оценки </a:t>
            </a:r>
            <a:r>
              <a:rPr lang="ru-RU" sz="24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качества образовательных программ ГБУ ДПО РЦОКИО - у</a:t>
            </a:r>
            <a:r>
              <a:rPr lang="ru-RU" sz="24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частника представляемого </a:t>
            </a:r>
            <a:r>
              <a:rPr lang="ru-RU" sz="24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sz="2400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dirty="0" smtClean="0"/>
              <a:t>II МЕЖРЕГИОНАЛЬНАЯ НАУЧНО-ПРАКТИЧЕСКАЯ КОНФЕРЕНЦИЯ</a:t>
            </a:r>
          </a:p>
          <a:p>
            <a:r>
              <a:rPr lang="ru-RU" dirty="0" smtClean="0"/>
              <a:t>ЧЕЛЯБИНСК 2017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420575"/>
              </p:ext>
            </p:extLst>
          </p:nvPr>
        </p:nvGraphicFramePr>
        <p:xfrm>
          <a:off x="2094734" y="4400345"/>
          <a:ext cx="9935851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16719"/>
                <a:gridCol w="4619132"/>
              </a:tblGrid>
              <a:tr h="246700"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МКДОУ «Д/с №30»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753085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Романченко Ирина Александровна, заведующий</a:t>
                      </a:r>
                    </a:p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cap="none" spc="0" dirty="0" smtClean="0">
                          <a:ln w="0"/>
                          <a:effectLst/>
                        </a:rPr>
                        <a:t>МКДОУ «Д/с №30»</a:t>
                      </a:r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Фролова Ирина Владимировна, старший воспитатель</a:t>
                      </a:r>
                      <a:b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Кожевникова Татьяна Васильевна, заместитель  заведующего  по учебно-воспитательной работе </a:t>
                      </a:r>
                      <a:endParaRPr lang="ru-RU" sz="1600" b="1" dirty="0" smtClean="0">
                        <a:ln w="0"/>
                        <a:effectLst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ru-RU" sz="1600" b="0" cap="none" spc="0" dirty="0" err="1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Авдашкин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 Андрей Александрович ,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методист ОООКОП ГБУ ДПО «Региональный центр оценки качества и информатизации образования» 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684">
                <a:tc>
                  <a:txBody>
                    <a:bodyPr/>
                    <a:lstStyle/>
                    <a:p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sz="14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7495" y="1494695"/>
            <a:ext cx="96412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Цель проекта: </a:t>
            </a:r>
            <a:r>
              <a:rPr lang="ru-RU" sz="2800" dirty="0"/>
              <a:t>совершенствование содержательного компонента модели внутренней системы оценки качества образования в </a:t>
            </a:r>
            <a:r>
              <a:rPr lang="ru-RU" sz="2800" dirty="0" smtClean="0"/>
              <a:t>МКДОУ «Д/с № 30» на </a:t>
            </a:r>
            <a:r>
              <a:rPr lang="ru-RU" sz="2800" dirty="0"/>
              <a:t>основе Региональной модели оценки качества образования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Задачи:</a:t>
            </a:r>
            <a:r>
              <a:rPr lang="ru-RU" sz="2800" dirty="0"/>
              <a:t> </a:t>
            </a:r>
            <a:r>
              <a:rPr lang="ru-RU" sz="2800" dirty="0" smtClean="0"/>
              <a:t>уточнение объектов, механизмов </a:t>
            </a:r>
            <a:r>
              <a:rPr lang="ru-RU" sz="2800" dirty="0"/>
              <a:t>и </a:t>
            </a:r>
            <a:r>
              <a:rPr lang="ru-RU" sz="2800" dirty="0" smtClean="0"/>
              <a:t>содержания </a:t>
            </a:r>
            <a:r>
              <a:rPr lang="ru-RU" sz="2800" dirty="0"/>
              <a:t>внутренней оценки качества.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dirty="0" smtClean="0"/>
              <a:t>II МЕЖРЕГИОНАЛЬНАЯ НАУЧНО-ПРАКТИЧЕСКАЯ КОНФЕРЕНЦИЯ</a:t>
            </a:r>
          </a:p>
          <a:p>
            <a:r>
              <a:rPr lang="ru-RU" dirty="0" smtClean="0"/>
              <a:t>ЧЕЛЯБИНСК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7400" y="1286462"/>
            <a:ext cx="96412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результат: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/>
            <a:r>
              <a:rPr lang="ru-RU" sz="2800" dirty="0" smtClean="0"/>
              <a:t> Разработка методического продукта: Методические рекомендации  для педагогов  ДОО «Содержательный компонент  внутренней  системы оценки качества образования в ДОО»</a:t>
            </a: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Срок реализации проекта:</a:t>
            </a:r>
          </a:p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ноябрь  2016г.-декабрь2017г.</a:t>
            </a:r>
            <a:endParaRPr lang="ru-RU" sz="2800" dirty="0">
              <a:ln w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416485" cy="643053"/>
          </a:xfrm>
        </p:spPr>
        <p:txBody>
          <a:bodyPr/>
          <a:lstStyle/>
          <a:p>
            <a:r>
              <a:rPr lang="ru-RU" dirty="0" smtClean="0"/>
              <a:t>II МЕЖРЕГИОНАЛЬНАЯ НАУЧНО-ПРАКТИЧЕСКАЯ КОНФЕРЕНЦИЯ ЧЕЛЯБИНСК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83768" y="1378959"/>
            <a:ext cx="9708718" cy="5812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(что сделано в соответствии с задачами) на уровне ОО и/или на муниципальном уровне: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dirty="0" smtClean="0"/>
              <a:t>Участие  и победа ДОО    </a:t>
            </a:r>
            <a:r>
              <a:rPr lang="ru-RU" sz="2000" dirty="0"/>
              <a:t>в региональном конкурсе по созданию Модели внутренней системы оценки качества образования в </a:t>
            </a:r>
            <a:r>
              <a:rPr lang="ru-RU" sz="2000" dirty="0" smtClean="0"/>
              <a:t>ДОО (декабрь 2016г.);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dirty="0" smtClean="0"/>
              <a:t>Выступление заведующего ДОО на августовской конференции Коркинского муниципального района  с докладом «Особенности </a:t>
            </a:r>
            <a:r>
              <a:rPr lang="ru-RU" sz="2000" dirty="0"/>
              <a:t>внутренней  системы оценки качества образования в ДОО</a:t>
            </a:r>
            <a:r>
              <a:rPr lang="ru-RU" sz="2000" dirty="0" smtClean="0"/>
              <a:t>»(август 2017г.);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dirty="0" smtClean="0"/>
              <a:t>Создание Методических рекомендаций  для педагогов  ДОО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«</a:t>
            </a:r>
            <a:r>
              <a:rPr lang="ru-RU" sz="2000" dirty="0" smtClean="0"/>
              <a:t>Содержательный компонент  внутренней  системы оценки качества образования в ДОО» (сентябрь 2017г.).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000" dirty="0"/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200" dirty="0" smtClean="0"/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39413" cy="643053"/>
          </a:xfrm>
        </p:spPr>
        <p:txBody>
          <a:bodyPr/>
          <a:lstStyle/>
          <a:p>
            <a:r>
              <a:rPr lang="ru-RU" dirty="0" smtClean="0"/>
              <a:t>II МЕЖРЕГИОНАЛЬНАЯ НАУЧНО-ПРАКТИЧЕСКАЯ КОНФЕРЕНЦИЯ ЧЕЛЯБИНСК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1317644"/>
            <a:ext cx="9711861" cy="502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, организованных ГБУ ДПО РЦОКИО (название мероприятия, статус участников и их количество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):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Участие в Дне РЦОКИО в </a:t>
            </a:r>
            <a:r>
              <a:rPr lang="ru-RU" sz="1600" dirty="0" err="1" smtClean="0"/>
              <a:t>Коркинском</a:t>
            </a:r>
            <a:r>
              <a:rPr lang="ru-RU" sz="1600" dirty="0" smtClean="0"/>
              <a:t> муниципальном районе: 4 человека </a:t>
            </a:r>
            <a:r>
              <a:rPr lang="ru-RU" sz="1600" dirty="0" smtClean="0">
                <a:ln w="0"/>
              </a:rPr>
              <a:t>- заведующий ДОО, </a:t>
            </a:r>
            <a:r>
              <a:rPr lang="ru-RU" sz="1600" dirty="0" smtClean="0"/>
              <a:t>заместитель  заведующего  по учебно-воспитательной работе, старший воспитатель, педагог-психолог;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n w="0"/>
              </a:rPr>
              <a:t>Повышение квалификации в РЦОКИО: 4 человека - заведующий ДОО, </a:t>
            </a:r>
            <a:r>
              <a:rPr lang="ru-RU" sz="1600" dirty="0" smtClean="0"/>
              <a:t>заместитель  заведующего  </a:t>
            </a:r>
            <a:r>
              <a:rPr lang="ru-RU" sz="1600" dirty="0"/>
              <a:t>по учебно-воспитательной </a:t>
            </a:r>
            <a:r>
              <a:rPr lang="ru-RU" sz="1600" dirty="0" smtClean="0"/>
              <a:t>работе, старший воспитатель, педагог-психолог;</a:t>
            </a:r>
          </a:p>
          <a:p>
            <a:pPr marL="45720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1600" dirty="0" smtClean="0"/>
              <a:t>Участие в </a:t>
            </a:r>
            <a:r>
              <a:rPr lang="ru-RU" sz="1600" dirty="0" err="1" smtClean="0"/>
              <a:t>онлайн-вебинарах</a:t>
            </a:r>
            <a:r>
              <a:rPr lang="ru-RU" sz="1600" dirty="0" smtClean="0"/>
              <a:t> РЦОКИО в </a:t>
            </a:r>
            <a:r>
              <a:rPr lang="ru-RU" sz="1600" dirty="0" err="1" smtClean="0"/>
              <a:t>Коркинском</a:t>
            </a:r>
            <a:r>
              <a:rPr lang="ru-RU" sz="1600" dirty="0" smtClean="0"/>
              <a:t> муниципальном районе «Внутренняя оценка качества образовательной деятельности  ОО»: 4 человека - </a:t>
            </a:r>
            <a:r>
              <a:rPr lang="ru-RU" sz="1600" dirty="0" smtClean="0">
                <a:ln w="0"/>
              </a:rPr>
              <a:t>заведующий ДОО, </a:t>
            </a:r>
            <a:r>
              <a:rPr lang="ru-RU" sz="1600" dirty="0" smtClean="0"/>
              <a:t>заместитель  заведующего  по учебно-воспитательной работе, старший воспитатель, педагог-психолог);</a:t>
            </a:r>
          </a:p>
          <a:p>
            <a:pPr marL="45720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1600" dirty="0" smtClean="0"/>
              <a:t>Участие  в методическом занятии на тему «ВСОКО общеобразовательной организации. Управление в условиях изменяющегося законодательства»  в г. Челябинске: 2 человека- заместитель  заведующего  по учебно-воспитательной работе, старший воспитатель;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Участие в работе </a:t>
            </a:r>
            <a:r>
              <a:rPr lang="en-US" sz="1600" dirty="0" smtClean="0">
                <a:ln w="0"/>
              </a:rPr>
              <a:t>II </a:t>
            </a:r>
            <a:r>
              <a:rPr lang="ru-RU" sz="1600" dirty="0" smtClean="0">
                <a:ln w="0"/>
              </a:rPr>
              <a:t>межрегиональной научно-практической конференции «</a:t>
            </a:r>
            <a:r>
              <a:rPr lang="ru-RU" sz="1600" dirty="0">
                <a:ln w="0"/>
              </a:rPr>
              <a:t>П</a:t>
            </a:r>
            <a:r>
              <a:rPr lang="ru-RU" sz="1600" dirty="0" smtClean="0">
                <a:ln w="0"/>
              </a:rPr>
              <a:t>роблемы и перспективы развития систем оценки качества </a:t>
            </a:r>
            <a:r>
              <a:rPr lang="ru-RU" sz="1600" dirty="0" smtClean="0">
                <a:ln w="0"/>
              </a:rPr>
              <a:t>образования</a:t>
            </a:r>
            <a:endParaRPr lang="ru-RU" sz="22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200" dirty="0">
              <a:ln w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dirty="0" smtClean="0"/>
              <a:t>II МЕЖРЕГИОНАЛЬНАЯ НАУЧНО-ПРАКТИЧЕСКАЯ КОНФЕРЕНЦИЯ ЧЕЛЯБИНСК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40" y="1064253"/>
            <a:ext cx="878264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образовательной организации – опорной площадки ГБУ ДПО РЦОКИО (внутренняя);</a:t>
            </a:r>
          </a:p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ля системы образования Челябинской области (внешняя).</a:t>
            </a:r>
          </a:p>
          <a:p>
            <a:r>
              <a:rPr lang="ru-RU" sz="2400" b="1" dirty="0" smtClean="0"/>
              <a:t>Внутренняя</a:t>
            </a:r>
            <a:r>
              <a:rPr lang="ru-RU" sz="2400" dirty="0" smtClean="0"/>
              <a:t>: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 Усовершенствовали модель внутренней системы оценки качества образования в МКДОУ «Д/с № 30»</a:t>
            </a:r>
          </a:p>
          <a:p>
            <a:pPr algn="just"/>
            <a:r>
              <a:rPr lang="ru-RU" sz="2400" b="1" dirty="0" smtClean="0"/>
              <a:t>Внешняя:</a:t>
            </a:r>
            <a:r>
              <a:rPr lang="ru-RU" sz="2400" dirty="0" smtClean="0"/>
              <a:t> 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Предоставили материал 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ГБУ ДПО РЦОКИО </a:t>
            </a:r>
            <a:r>
              <a:rPr lang="ru-RU" sz="2400" dirty="0" smtClean="0"/>
              <a:t>для разработки Региональной модели  оценки качества дошкольного образования  в части содержательного компонента. </a:t>
            </a:r>
          </a:p>
          <a:p>
            <a:pPr algn="just"/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r>
              <a:rPr lang="ru-RU" dirty="0" smtClean="0"/>
              <a:t>II МЕЖРЕГИОНАЛЬНАЯ НАУЧНО-ПРАКТИЧЕСКАЯ КОНФЕРЕНЦИЯ ЧЕЛЯБИНСК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2018 год:</a:t>
            </a: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Уточнение процедур оценки качества дошкольного образования на институциональном уровне. 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r>
              <a:rPr lang="ru-RU" dirty="0" smtClean="0"/>
              <a:t>II МЕЖРЕГИОНАЛЬНАЯ НАУЧНО-ПРАКТИЧЕСКАЯ КОНФЕРЕНЦИЯ ЧЕЛЯБИНСК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8482" y="2047186"/>
            <a:ext cx="9935854" cy="2553094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 </a:t>
            </a: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МЕЖРЕГИОНАЛЬНАЯ НАУЧНО-ПРАКТИЧЕСКАЯ КОНФЕРЕНЦИЯ</a:t>
            </a:r>
            <a: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8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ПРОБЛЕМЫ И ПЕРСПЕКТИВЫ РАЗВИТИЯ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СИСТЕМ ОЦЕНКИ КАЧЕСТВА ОБРАЗОВАНИЯ.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РЕСУРСЫ ОБРАЗОВАТЕЛЬНОЙ АГЛОМЕРАЦИИ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СОВЕРШЕНСТВОВАНИЮ МУНИЦИПАЛЬНЫХ</a:t>
            </a:r>
            <a:b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СИСТЕМ ОЦЕНКИ КАЧЕСТВА ОБРАЗОВАНИЯ</a:t>
            </a:r>
            <a:endParaRPr lang="ru-RU" sz="240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2034" y="5684362"/>
            <a:ext cx="2048758" cy="82955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2017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375554" y="285895"/>
            <a:ext cx="9040306" cy="14203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 ГОСУДАРСТВЕННОЕ БЮДЖЕТНОЕ УЧРЕЖДЕНИЕ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ДОПОЛНИТЕЛЬНОГО ПРОФЕССИОНАЛЬНОГО ОБРАЗОВАНИЯ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«РЕГИОНАЛЬНЫЙ ЦЕНТР ОЦЕНКИ КАЧЕСТВА</a:t>
            </a:r>
            <a:b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1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ИНФОРМАТИЗАЦИИ ОБРАЗОВАНИЯ»</a:t>
            </a:r>
            <a:endParaRPr lang="ru-RU" sz="1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212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589</Words>
  <Application>Microsoft Office PowerPoint</Application>
  <PresentationFormat>Произвольный</PresentationFormat>
  <Paragraphs>67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II МЕЖРЕГИОНАЛЬНАЯ НАУЧНО-ПРАКТИЧЕСКАЯ КОНФЕРЕНЦИЯ   ПРОБЛЕМЫ И ПЕРСПЕКТИВЫ РАЗВИТИЯ СИСТЕМ ОЦЕНКИ КАЧЕСТВА ОБРАЗОВАНИЯ. РЕСУРСЫ ОБРАЗОВАТЕЛЬНОЙ АГЛОМЕРАЦИИ ПО СОВЕРШЕНСТВОВАНИЮ МУНИЦИПАЛЬНЫХ СИСТЕМ ОЦЕНКИ КАЧЕСТВА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II МЕЖРЕГИОНАЛЬНАЯ НАУЧНО-ПРАКТИЧЕСКАЯ КОНФЕРЕНЦИЯ   ПРОБЛЕМЫ И ПЕРСПЕКТИВЫ РАЗВИТИЯ СИСТЕМ ОЦЕНКИ КАЧЕСТВА ОБРАЗОВАНИЯ. РЕСУРСЫ ОБРАЗОВАТЕЛЬНОЙ АГЛОМЕРАЦИИ ПО СОВЕРШЕНСТВОВАНИЮ МУНИЦИПАЛЬНЫХ СИСТЕМ ОЦЕНКИ КАЧЕСТВА ОБРАЗОВАНИЯ</vt:lpstr>
    </vt:vector>
  </TitlesOfParts>
  <Company>RCOKIO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Ирина</cp:lastModifiedBy>
  <cp:revision>87</cp:revision>
  <dcterms:created xsi:type="dcterms:W3CDTF">2017-09-29T08:48:00Z</dcterms:created>
  <dcterms:modified xsi:type="dcterms:W3CDTF">2017-11-22T17:14:51Z</dcterms:modified>
</cp:coreProperties>
</file>