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 varScale="1">
        <p:scale>
          <a:sx n="65" d="100"/>
          <a:sy n="65" d="100"/>
        </p:scale>
        <p:origin x="-15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B4047-44DA-438D-9B30-83C8E4642F2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0CBA3-CAA7-4E6C-9B93-DF6AF1D60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50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0CBA3-CAA7-4E6C-9B93-DF6AF1D6021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19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F1E2-ADC0-4F45-82CC-859F5F7CCC8B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1421-D8F9-4369-A9DA-30E87051F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F1E2-ADC0-4F45-82CC-859F5F7CCC8B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1421-D8F9-4369-A9DA-30E87051F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F1E2-ADC0-4F45-82CC-859F5F7CCC8B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1421-D8F9-4369-A9DA-30E87051F7A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F1E2-ADC0-4F45-82CC-859F5F7CCC8B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1421-D8F9-4369-A9DA-30E87051F7A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F1E2-ADC0-4F45-82CC-859F5F7CCC8B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1421-D8F9-4369-A9DA-30E87051F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F1E2-ADC0-4F45-82CC-859F5F7CCC8B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1421-D8F9-4369-A9DA-30E87051F7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F1E2-ADC0-4F45-82CC-859F5F7CCC8B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1421-D8F9-4369-A9DA-30E87051F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F1E2-ADC0-4F45-82CC-859F5F7CCC8B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1421-D8F9-4369-A9DA-30E87051F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F1E2-ADC0-4F45-82CC-859F5F7CCC8B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1421-D8F9-4369-A9DA-30E87051F7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F1E2-ADC0-4F45-82CC-859F5F7CCC8B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1421-D8F9-4369-A9DA-30E87051F7A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F1E2-ADC0-4F45-82CC-859F5F7CCC8B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1421-D8F9-4369-A9DA-30E87051F7A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95AF1E2-ADC0-4F45-82CC-859F5F7CCC8B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9661421-D8F9-4369-A9DA-30E87051F7A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1rrr.blogspot.com/2016/01/blog-post.html?m=1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ИМЯ ПРИЛАГАТЕЛЬНОЕ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7448872" cy="14732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24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42493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ДОПОЛНИТЕЛЬНОЕ САМОСТОЯТЕЛЬНОЕ ЗАДАНИЕ</a:t>
            </a:r>
            <a:r>
              <a:rPr lang="ru-RU" dirty="0" smtClean="0"/>
              <a:t>:</a:t>
            </a:r>
          </a:p>
          <a:p>
            <a:r>
              <a:rPr lang="ru-RU" sz="2400" dirty="0" smtClean="0"/>
              <a:t>1.</a:t>
            </a:r>
            <a:r>
              <a:rPr lang="ru-RU" dirty="0" smtClean="0"/>
              <a:t> Перейти по </a:t>
            </a:r>
            <a:r>
              <a:rPr lang="ru-RU" dirty="0" err="1" smtClean="0"/>
              <a:t>ссыле</a:t>
            </a:r>
            <a:r>
              <a:rPr lang="ru-RU" dirty="0" smtClean="0"/>
              <a:t>, указанной ниже, в режиме </a:t>
            </a:r>
            <a:r>
              <a:rPr lang="en-US" dirty="0" smtClean="0"/>
              <a:t>online</a:t>
            </a:r>
            <a:r>
              <a:rPr lang="ru-RU" dirty="0" smtClean="0"/>
              <a:t> можно выполнить упражнения на правописание прилагательных.</a:t>
            </a:r>
          </a:p>
          <a:p>
            <a:endParaRPr lang="ru-RU" dirty="0" smtClean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1rrr.blogspot.com/2016/01/blog-post.html?m=1</a:t>
            </a:r>
            <a:endParaRPr lang="ru-RU" dirty="0" smtClean="0"/>
          </a:p>
          <a:p>
            <a:endParaRPr lang="ru-RU" dirty="0"/>
          </a:p>
          <a:p>
            <a:r>
              <a:rPr lang="ru-RU" sz="2400" dirty="0" smtClean="0"/>
              <a:t>2</a:t>
            </a:r>
            <a:r>
              <a:rPr lang="ru-RU" dirty="0" smtClean="0"/>
              <a:t>. Выполнить ВПР (обязательно!) ( на следующих слайдах)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89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036496" cy="7325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u="sng" dirty="0"/>
              <a:t>Перепишите текст, раскрывая скобки, вставляя, где это необходимо, пропущенные буквы и знаки препинания.</a:t>
            </a:r>
          </a:p>
          <a:p>
            <a:r>
              <a:rPr lang="ru-RU" sz="1400" u="sng" dirty="0"/>
              <a:t>Текст 1</a:t>
            </a:r>
          </a:p>
          <a:p>
            <a:r>
              <a:rPr lang="ru-RU" sz="1400" dirty="0"/>
              <a:t>Я </a:t>
            </a:r>
            <a:r>
              <a:rPr lang="ru-RU" sz="1400" dirty="0" err="1"/>
              <a:t>кипяч</a:t>
            </a:r>
            <a:r>
              <a:rPr lang="ru-RU" sz="1400" dirty="0"/>
              <a:t>.. крепкий </a:t>
            </a:r>
            <a:r>
              <a:rPr lang="ru-RU" sz="1400" dirty="0" err="1"/>
              <a:t>ч..й</a:t>
            </a:r>
            <a:r>
              <a:rPr lang="ru-RU" sz="1400" dirty="0"/>
              <a:t> в ч..</a:t>
            </a:r>
            <a:r>
              <a:rPr lang="ru-RU" sz="1400" dirty="0" err="1"/>
              <a:t>рном</a:t>
            </a:r>
            <a:r>
              <a:rPr lang="ru-RU" sz="1400" dirty="0"/>
              <a:t> </a:t>
            </a:r>
            <a:r>
              <a:rPr lang="ru-RU" sz="1400" dirty="0" err="1"/>
              <a:t>зак</a:t>
            </a:r>
            <a:r>
              <a:rPr lang="ru-RU" sz="1400" dirty="0"/>
              <a:t>..</a:t>
            </a:r>
            <a:r>
              <a:rPr lang="ru-RU" sz="1400" dirty="0" err="1"/>
              <a:t>пчённом</a:t>
            </a:r>
            <a:r>
              <a:rPr lang="ru-RU" sz="1400" dirty="0"/>
              <a:t> чайнике. (В)чайник.. плавают </a:t>
            </a:r>
            <a:r>
              <a:rPr lang="ru-RU" sz="1400" dirty="0" err="1"/>
              <a:t>пер..горевшие</a:t>
            </a:r>
            <a:r>
              <a:rPr lang="ru-RU" sz="1400" dirty="0"/>
              <a:t> в к..</a:t>
            </a:r>
            <a:r>
              <a:rPr lang="ru-RU" sz="1400" dirty="0" err="1"/>
              <a:t>стре</a:t>
            </a:r>
            <a:r>
              <a:rPr lang="ru-RU" sz="1400" dirty="0"/>
              <a:t> ивовые </a:t>
            </a:r>
            <a:r>
              <a:rPr lang="ru-RU" sz="1400" dirty="0" err="1"/>
              <a:t>лист..я</a:t>
            </a:r>
            <a:r>
              <a:rPr lang="ru-RU" sz="1400" dirty="0"/>
              <a:t>.</a:t>
            </a:r>
          </a:p>
          <a:p>
            <a:r>
              <a:rPr lang="ru-RU" sz="1400" dirty="0"/>
              <a:t>Особенно хор..</a:t>
            </a:r>
            <a:r>
              <a:rPr lang="ru-RU" sz="1400" dirty="0" err="1"/>
              <a:t>шо</a:t>
            </a:r>
            <a:r>
              <a:rPr lang="ru-RU" sz="1400" dirty="0"/>
              <a:t> пишет..</a:t>
            </a:r>
            <a:r>
              <a:rPr lang="ru-RU" sz="1400" dirty="0" err="1"/>
              <a:t>ся</a:t>
            </a:r>
            <a:r>
              <a:rPr lang="ru-RU" sz="1400" dirty="0"/>
              <a:t> в </a:t>
            </a:r>
            <a:r>
              <a:rPr lang="ru-RU" sz="1400" dirty="0" err="1"/>
              <a:t>беседк</a:t>
            </a:r>
            <a:r>
              <a:rPr lang="ru-RU" sz="1400" dirty="0"/>
              <a:t>.. (в)</a:t>
            </a:r>
            <a:r>
              <a:rPr lang="ru-RU" sz="1400" dirty="0" err="1"/>
              <a:t>тих..ю</a:t>
            </a:r>
            <a:r>
              <a:rPr lang="ru-RU" sz="1400" dirty="0"/>
              <a:t> </a:t>
            </a:r>
            <a:r>
              <a:rPr lang="ru-RU" sz="1400" dirty="0" err="1"/>
              <a:t>осенн</a:t>
            </a:r>
            <a:r>
              <a:rPr lang="ru-RU" sz="1400" dirty="0"/>
              <a:t>..ю </a:t>
            </a:r>
            <a:r>
              <a:rPr lang="ru-RU" sz="1400" dirty="0" err="1"/>
              <a:t>ноч</a:t>
            </a:r>
            <a:r>
              <a:rPr lang="ru-RU" sz="1400" dirty="0"/>
              <a:t>.., когда (в)саду шумит отвес..</a:t>
            </a:r>
            <a:r>
              <a:rPr lang="ru-RU" sz="1400" dirty="0" err="1"/>
              <a:t>ный</a:t>
            </a:r>
            <a:r>
              <a:rPr lang="ru-RU" sz="1400" dirty="0"/>
              <a:t> дождь.</a:t>
            </a:r>
          </a:p>
          <a:p>
            <a:r>
              <a:rPr lang="ru-RU" sz="1400" dirty="0"/>
              <a:t>От </a:t>
            </a:r>
            <a:r>
              <a:rPr lang="ru-RU" sz="1400" dirty="0" err="1"/>
              <a:t>прохладн</a:t>
            </a:r>
            <a:r>
              <a:rPr lang="ru-RU" sz="1400" dirty="0"/>
              <a:t>..</a:t>
            </a:r>
            <a:r>
              <a:rPr lang="ru-RU" sz="1400" dirty="0" err="1"/>
              <a:t>го</a:t>
            </a:r>
            <a:r>
              <a:rPr lang="ru-RU" sz="1400" dirty="0"/>
              <a:t> воздуха едва(1) к..чает..</a:t>
            </a:r>
            <a:r>
              <a:rPr lang="ru-RU" sz="1400" dirty="0" err="1"/>
              <a:t>ся</a:t>
            </a:r>
            <a:r>
              <a:rPr lang="ru-RU" sz="1400" dirty="0"/>
              <a:t> язычок </a:t>
            </a:r>
            <a:r>
              <a:rPr lang="ru-RU" sz="1400" dirty="0" err="1"/>
              <a:t>св</a:t>
            </a:r>
            <a:r>
              <a:rPr lang="ru-RU" sz="1400" dirty="0"/>
              <a:t>..</a:t>
            </a:r>
            <a:r>
              <a:rPr lang="ru-RU" sz="1400" dirty="0" err="1"/>
              <a:t>чи</a:t>
            </a:r>
            <a:r>
              <a:rPr lang="ru-RU" sz="1400" dirty="0"/>
              <a:t>. Угловатые тени от в..</a:t>
            </a:r>
            <a:r>
              <a:rPr lang="ru-RU" sz="1400" dirty="0" err="1"/>
              <a:t>ноградных</a:t>
            </a:r>
            <a:r>
              <a:rPr lang="ru-RU" sz="1400" dirty="0"/>
              <a:t>(3) </a:t>
            </a:r>
            <a:r>
              <a:rPr lang="ru-RU" sz="1400" dirty="0" err="1"/>
              <a:t>лист..ев</a:t>
            </a:r>
            <a:r>
              <a:rPr lang="ru-RU" sz="1400" dirty="0"/>
              <a:t> </a:t>
            </a:r>
            <a:r>
              <a:rPr lang="ru-RU" sz="1400" dirty="0" err="1"/>
              <a:t>ложат</a:t>
            </a:r>
            <a:r>
              <a:rPr lang="ru-RU" sz="1400" dirty="0"/>
              <a:t>..</a:t>
            </a:r>
            <a:r>
              <a:rPr lang="ru-RU" sz="1400" dirty="0" err="1"/>
              <a:t>ся</a:t>
            </a:r>
            <a:r>
              <a:rPr lang="ru-RU" sz="1400" dirty="0"/>
              <a:t> на потолок бесе(т/д)</a:t>
            </a:r>
            <a:r>
              <a:rPr lang="ru-RU" sz="1400" dirty="0" err="1"/>
              <a:t>ки</a:t>
            </a:r>
            <a:r>
              <a:rPr lang="ru-RU" sz="1400" dirty="0"/>
              <a:t>. </a:t>
            </a:r>
            <a:r>
              <a:rPr lang="ru-RU" sz="1400" dirty="0" err="1"/>
              <a:t>Ноч</a:t>
            </a:r>
            <a:r>
              <a:rPr lang="ru-RU" sz="1400" dirty="0"/>
              <a:t>..</a:t>
            </a:r>
            <a:r>
              <a:rPr lang="ru-RU" sz="1400" dirty="0" err="1"/>
              <a:t>ная</a:t>
            </a:r>
            <a:r>
              <a:rPr lang="ru-RU" sz="1400" dirty="0"/>
              <a:t> </a:t>
            </a:r>
            <a:r>
              <a:rPr lang="ru-RU" sz="1400" dirty="0" err="1"/>
              <a:t>бабоч</a:t>
            </a:r>
            <a:r>
              <a:rPr lang="ru-RU" sz="1400" dirty="0"/>
              <a:t>..ка садит..</a:t>
            </a:r>
            <a:r>
              <a:rPr lang="ru-RU" sz="1400" dirty="0" err="1"/>
              <a:t>ся</a:t>
            </a:r>
            <a:r>
              <a:rPr lang="ru-RU" sz="1400" dirty="0"/>
              <a:t> на </a:t>
            </a:r>
            <a:r>
              <a:rPr lang="ru-RU" sz="1400" dirty="0" err="1"/>
              <a:t>ра</a:t>
            </a:r>
            <a:r>
              <a:rPr lang="ru-RU" sz="1400" dirty="0"/>
              <a:t>..крытую книгу и ост..</a:t>
            </a:r>
            <a:r>
              <a:rPr lang="ru-RU" sz="1400" dirty="0" err="1"/>
              <a:t>вляет</a:t>
            </a:r>
            <a:r>
              <a:rPr lang="ru-RU" sz="1400" dirty="0"/>
              <a:t> (на)листе тон..</a:t>
            </a:r>
            <a:r>
              <a:rPr lang="ru-RU" sz="1400" dirty="0" err="1"/>
              <a:t>чайшую</a:t>
            </a:r>
            <a:r>
              <a:rPr lang="ru-RU" sz="1400" dirty="0"/>
              <a:t> </a:t>
            </a:r>
            <a:r>
              <a:rPr lang="ru-RU" sz="1400" dirty="0" err="1"/>
              <a:t>бл</a:t>
            </a:r>
            <a:r>
              <a:rPr lang="ru-RU" sz="1400" dirty="0"/>
              <a:t>..</a:t>
            </a:r>
            <a:r>
              <a:rPr lang="ru-RU" sz="1400" dirty="0" err="1"/>
              <a:t>стящую</a:t>
            </a:r>
            <a:r>
              <a:rPr lang="ru-RU" sz="1400" dirty="0"/>
              <a:t> пыль. Воздух </a:t>
            </a:r>
            <a:r>
              <a:rPr lang="ru-RU" sz="1400" dirty="0" err="1"/>
              <a:t>пахн</a:t>
            </a:r>
            <a:r>
              <a:rPr lang="ru-RU" sz="1400" dirty="0"/>
              <a:t>..т дождём острым </a:t>
            </a:r>
            <a:r>
              <a:rPr lang="ru-RU" sz="1400" dirty="0" err="1"/>
              <a:t>зап</a:t>
            </a:r>
            <a:r>
              <a:rPr lang="ru-RU" sz="1400" dirty="0"/>
              <a:t>..</a:t>
            </a:r>
            <a:r>
              <a:rPr lang="ru-RU" sz="1400" dirty="0" err="1"/>
              <a:t>хом</a:t>
            </a:r>
            <a:r>
              <a:rPr lang="ru-RU" sz="1400" dirty="0"/>
              <a:t> грибной влаги и с..</a:t>
            </a:r>
            <a:r>
              <a:rPr lang="ru-RU" sz="1400" dirty="0" err="1"/>
              <a:t>довых</a:t>
            </a:r>
            <a:r>
              <a:rPr lang="ru-RU" sz="1400" dirty="0"/>
              <a:t> дорожек.</a:t>
            </a:r>
          </a:p>
          <a:p>
            <a:r>
              <a:rPr lang="ru-RU" sz="1400" dirty="0"/>
              <a:t>На </a:t>
            </a:r>
            <a:r>
              <a:rPr lang="ru-RU" sz="1400" dirty="0" err="1"/>
              <a:t>ра</a:t>
            </a:r>
            <a:r>
              <a:rPr lang="ru-RU" sz="1400" dirty="0"/>
              <a:t>..свет.. я </a:t>
            </a:r>
            <a:r>
              <a:rPr lang="ru-RU" sz="1400" dirty="0" err="1"/>
              <a:t>пр</a:t>
            </a:r>
            <a:r>
              <a:rPr lang="ru-RU" sz="1400" dirty="0"/>
              <a:t>..</a:t>
            </a:r>
            <a:r>
              <a:rPr lang="ru-RU" sz="1400" dirty="0" err="1"/>
              <a:t>сыпаюсь</a:t>
            </a:r>
            <a:r>
              <a:rPr lang="ru-RU" sz="1400" dirty="0"/>
              <a:t>. Утренний </a:t>
            </a:r>
            <a:r>
              <a:rPr lang="ru-RU" sz="1400" dirty="0" err="1"/>
              <a:t>вет</a:t>
            </a:r>
            <a:r>
              <a:rPr lang="ru-RU" sz="1400" dirty="0"/>
              <a:t>..р </a:t>
            </a:r>
            <a:r>
              <a:rPr lang="ru-RU" sz="1400" dirty="0" err="1"/>
              <a:t>шурш</a:t>
            </a:r>
            <a:r>
              <a:rPr lang="ru-RU" sz="1400" dirty="0"/>
              <a:t>..т и воз..т..</a:t>
            </a:r>
            <a:r>
              <a:rPr lang="ru-RU" sz="1400" dirty="0" err="1"/>
              <a:t>ся</a:t>
            </a:r>
            <a:r>
              <a:rPr lang="ru-RU" sz="1400" dirty="0"/>
              <a:t> (в)саду(4). Со..</a:t>
            </a:r>
            <a:r>
              <a:rPr lang="ru-RU" sz="1400" dirty="0" err="1"/>
              <a:t>нце</a:t>
            </a:r>
            <a:r>
              <a:rPr lang="ru-RU" sz="1400" dirty="0"/>
              <a:t> уже </a:t>
            </a:r>
            <a:r>
              <a:rPr lang="ru-RU" sz="1400" dirty="0" err="1"/>
              <a:t>осв</a:t>
            </a:r>
            <a:r>
              <a:rPr lang="ru-RU" sz="1400" dirty="0"/>
              <a:t>..</a:t>
            </a:r>
            <a:r>
              <a:rPr lang="ru-RU" sz="1400" dirty="0" err="1"/>
              <a:t>щает</a:t>
            </a:r>
            <a:r>
              <a:rPr lang="ru-RU" sz="1400" dirty="0"/>
              <a:t>(2) ветви </a:t>
            </a:r>
            <a:r>
              <a:rPr lang="ru-RU" sz="1400" dirty="0" err="1"/>
              <a:t>дерев..ев</a:t>
            </a:r>
            <a:r>
              <a:rPr lang="ru-RU" sz="1400" dirty="0"/>
              <a:t> и лучи спускают..</a:t>
            </a:r>
            <a:r>
              <a:rPr lang="ru-RU" sz="1400" dirty="0" err="1"/>
              <a:t>ся</a:t>
            </a:r>
            <a:r>
              <a:rPr lang="ru-RU" sz="1400" dirty="0"/>
              <a:t> (к)</a:t>
            </a:r>
            <a:r>
              <a:rPr lang="ru-RU" sz="1400" dirty="0" err="1"/>
              <a:t>доро</a:t>
            </a:r>
            <a:r>
              <a:rPr lang="ru-RU" sz="1400" dirty="0"/>
              <a:t>(ш/ж)</a:t>
            </a:r>
            <a:r>
              <a:rPr lang="ru-RU" sz="1400" dirty="0" err="1"/>
              <a:t>кам</a:t>
            </a:r>
            <a:r>
              <a:rPr lang="ru-RU" sz="1400" dirty="0"/>
              <a:t> сада.</a:t>
            </a:r>
          </a:p>
          <a:p>
            <a:r>
              <a:rPr lang="ru-RU" sz="1400" u="sng" dirty="0"/>
              <a:t>2. Выполните разборы по тексту.</a:t>
            </a:r>
          </a:p>
          <a:p>
            <a:r>
              <a:rPr lang="ru-RU" sz="1400" u="sng" dirty="0" smtClean="0"/>
              <a:t>3.Расставьте </a:t>
            </a:r>
            <a:r>
              <a:rPr lang="ru-RU" sz="1400" u="sng" dirty="0"/>
              <a:t>ударения в словах</a:t>
            </a:r>
            <a:r>
              <a:rPr lang="ru-RU" sz="1400" dirty="0"/>
              <a:t>: документ, руководить, каучук, начали</a:t>
            </a:r>
          </a:p>
          <a:p>
            <a:r>
              <a:rPr lang="ru-RU" sz="1400" u="sng" dirty="0"/>
              <a:t>4. Над каждым словом подпишите часть речи. Напишите, каких частей речи нет в предложении</a:t>
            </a:r>
            <a:r>
              <a:rPr lang="ru-RU" sz="1400" u="sng" dirty="0" smtClean="0"/>
              <a:t>.  </a:t>
            </a:r>
            <a:r>
              <a:rPr lang="ru-RU" sz="1400" dirty="0"/>
              <a:t>Над головой у нас свистел ледяной ветер.</a:t>
            </a:r>
          </a:p>
          <a:p>
            <a:r>
              <a:rPr lang="ru-RU" sz="1400" u="sng" dirty="0"/>
              <a:t>5. Выпишите предложение с прямой речью. (Знаки препинания не расставлены.) Расставьте необходимые знаки препинания. Составьте схему предложения. </a:t>
            </a:r>
          </a:p>
          <a:p>
            <a:r>
              <a:rPr lang="ru-RU" sz="1400" dirty="0"/>
              <a:t>1) По утверждению тренера все члены команды готовы к соревнованиям</a:t>
            </a:r>
          </a:p>
          <a:p>
            <a:r>
              <a:rPr lang="ru-RU" sz="1400" dirty="0"/>
              <a:t>2) Кто будет борщ со сметаной спросила бабушка</a:t>
            </a:r>
          </a:p>
          <a:p>
            <a:r>
              <a:rPr lang="ru-RU" sz="1400" dirty="0"/>
              <a:t>3) Охранник сказал что нам следует предъявить паспорта</a:t>
            </a:r>
          </a:p>
          <a:p>
            <a:r>
              <a:rPr lang="ru-RU" sz="1400" dirty="0"/>
              <a:t>4) Какие цветы лучше купить Наталья Петровна</a:t>
            </a:r>
          </a:p>
          <a:p>
            <a:r>
              <a:rPr lang="ru-RU" sz="1400" u="sng" dirty="0"/>
              <a:t>6. Выпишите предложение, в котором необходимо поставить запятую/запятые. (Знаки препинания внутри предложений не расставлены.) Напишите, на каком основании Вы сделали свой выбор.</a:t>
            </a:r>
          </a:p>
          <a:p>
            <a:r>
              <a:rPr lang="ru-RU" sz="1400" dirty="0"/>
              <a:t>1) Я вам братцы ещё одну историю расскажу.</a:t>
            </a:r>
          </a:p>
          <a:p>
            <a:r>
              <a:rPr lang="ru-RU" sz="1400" dirty="0"/>
              <a:t>2) Совсем недалеко стояла и смотрела на нас рыжая собака.</a:t>
            </a:r>
          </a:p>
          <a:p>
            <a:r>
              <a:rPr lang="ru-RU" sz="1400" dirty="0"/>
              <a:t>3) Порыв ветра унёс крик в другую сторону.</a:t>
            </a:r>
          </a:p>
          <a:p>
            <a:r>
              <a:rPr lang="ru-RU" sz="1400" dirty="0"/>
              <a:t>4) Большой пень собирает в себя лучи солнца и сильно нагревается.</a:t>
            </a:r>
          </a:p>
          <a:p>
            <a:r>
              <a:rPr lang="ru-RU" sz="1400" u="sng" dirty="0"/>
              <a:t>7. Выпишите предложение, в котором необходимо поставить запятую. (Знаки препинания внутри предложений не расставлены.) Напишите, на каком основании Вы сделали свой выбор.</a:t>
            </a:r>
          </a:p>
          <a:p>
            <a:r>
              <a:rPr lang="ru-RU" sz="1400" dirty="0"/>
              <a:t>1) Вода нам показалась очень холодной и мы сразу замёрзли</a:t>
            </a:r>
          </a:p>
          <a:p>
            <a:r>
              <a:rPr lang="ru-RU" sz="1400" dirty="0"/>
              <a:t>2) Пошла Настенька в лес и в Чёртовом болоте заблудилась</a:t>
            </a:r>
          </a:p>
          <a:p>
            <a:r>
              <a:rPr lang="ru-RU" sz="1400" dirty="0"/>
              <a:t>3) Настю поздравили родственники и коллеги по работе</a:t>
            </a:r>
          </a:p>
          <a:p>
            <a:r>
              <a:rPr lang="ru-RU" sz="1400" dirty="0"/>
              <a:t>4) Стал </a:t>
            </a:r>
            <a:r>
              <a:rPr lang="ru-RU" sz="1400" dirty="0" err="1"/>
              <a:t>Федотка</a:t>
            </a:r>
            <a:r>
              <a:rPr lang="ru-RU" sz="1400" dirty="0"/>
              <a:t> молотком гвоздь забивать и себе по пальцу стукнул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45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4784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u="sng" dirty="0"/>
              <a:t>Прочитайте текст 2 и выполните задания 8—12. </a:t>
            </a:r>
          </a:p>
          <a:p>
            <a:r>
              <a:rPr lang="ru-RU" sz="1400" u="sng" dirty="0"/>
              <a:t>Текст 2</a:t>
            </a:r>
          </a:p>
          <a:p>
            <a:r>
              <a:rPr lang="ru-RU" sz="1400" dirty="0"/>
              <a:t>(1)Мама задержалась в городе. (2)Увидев Алину и </a:t>
            </a:r>
            <a:r>
              <a:rPr lang="ru-RU" sz="1400" dirty="0" err="1"/>
              <a:t>Динку</a:t>
            </a:r>
            <a:r>
              <a:rPr lang="ru-RU" sz="1400" dirty="0"/>
              <a:t> с заплаканными глазами, она тревожно спросила, что у них стряслось. (3)«Ничего, это мы подумали, что с тобой что- </a:t>
            </a:r>
            <a:r>
              <a:rPr lang="ru-RU" sz="1400" dirty="0" err="1"/>
              <a:t>нибудь</a:t>
            </a:r>
            <a:r>
              <a:rPr lang="ru-RU" sz="1400" dirty="0"/>
              <a:t> случилось», — ответила Алина. </a:t>
            </a:r>
          </a:p>
          <a:p>
            <a:r>
              <a:rPr lang="ru-RU" sz="1400" dirty="0"/>
              <a:t>(4)Мама успокоилась и напомнила дочкам, что те вообще любят плакать по всякому поводу. (5)Обиделись — заплакали, поссорились — заплакали. (6)Просто неиссякаемые колодцы какие-то! (7)Мама говорит, что человек плачет, когда случается горе или ему жаль кого-нибудь, а помочь не может и не плакать не может — так тяжело ему. (8)Сама она старается не плакать, хотя всяких неприятностей в жизни хватает. (9)Алина, прижимаясь к маме щекой, замечает, что взрослые вообще редко плачут. (10)Но мама продолжает убеждать дочерей, ведь маленькие тоже когда-нибудь станут взрослыми. (11)Она уверена: надо растить себя крепкими, стойкими, иначе останешься </a:t>
            </a:r>
            <a:r>
              <a:rPr lang="ru-RU" sz="1400" dirty="0" err="1"/>
              <a:t>ны́тиком</a:t>
            </a:r>
            <a:r>
              <a:rPr lang="ru-RU" sz="1400" dirty="0"/>
              <a:t> на всю жизнь. (12)Есть такие люди на свете, которые вечно хнычут и жалуются, с ними неприятно общаться. </a:t>
            </a:r>
          </a:p>
          <a:p>
            <a:r>
              <a:rPr lang="ru-RU" sz="1400" dirty="0"/>
              <a:t>(13)</a:t>
            </a:r>
            <a:r>
              <a:rPr lang="ru-RU" sz="1400" dirty="0" err="1"/>
              <a:t>Динка</a:t>
            </a:r>
            <a:r>
              <a:rPr lang="ru-RU" sz="1400" dirty="0"/>
              <a:t> весело замахала рукой и сказала, что ревёт, когда захочет, особенно от злости или жалости. (14)А иногда ещё и ногами, и руками дрыгает. (15)Алина захохотала, представив себе такую странную картину: валяется взрослая тётенька, руками и ногами дрыгает и ревёт не своим голосом. (16)Мама тоже весело засмеялась, но твёрдо стояла на своём. </a:t>
            </a:r>
          </a:p>
          <a:p>
            <a:r>
              <a:rPr lang="ru-RU" sz="1400" dirty="0"/>
              <a:t>(17)Маме так хочется, чтобы девочки поняли: человек должен уметь сдерживаться, слёзы очень редкая и дорогая вещь, их не льют, как воду. </a:t>
            </a:r>
          </a:p>
          <a:p>
            <a:r>
              <a:rPr lang="ru-RU" sz="1400" u="sng" dirty="0"/>
              <a:t>8.Определите и запишите основную мысль текста.</a:t>
            </a:r>
          </a:p>
          <a:p>
            <a:r>
              <a:rPr lang="ru-RU" sz="1400" u="sng" dirty="0"/>
              <a:t>9.Почему, по мнению автора текста, мама девочек считает, что надо учиться сдерживать себя с самого детства? Запишите ответ.</a:t>
            </a:r>
          </a:p>
          <a:p>
            <a:r>
              <a:rPr lang="ru-RU" sz="1400" u="sng" dirty="0"/>
              <a:t>10. Определите, какой тип речи представлен в предложениях 16–17 текста. Запишите ответ.</a:t>
            </a:r>
          </a:p>
          <a:p>
            <a:r>
              <a:rPr lang="ru-RU" sz="1400" u="sng" dirty="0"/>
              <a:t>11. В предложениях 11–12 найдите слово со значением «слезливо жаловаться, издавать ноющие звуки». Выпишите это слово.</a:t>
            </a:r>
          </a:p>
          <a:p>
            <a:r>
              <a:rPr lang="ru-RU" sz="1400" u="sng" dirty="0"/>
              <a:t>12. В предложениях 7−9 найдите антоним к слову «часто» и выпишите его.</a:t>
            </a:r>
          </a:p>
        </p:txBody>
      </p:sp>
    </p:spTree>
    <p:extLst>
      <p:ext uri="{BB962C8B-B14F-4D97-AF65-F5344CB8AC3E}">
        <p14:creationId xmlns:p14="http://schemas.microsoft.com/office/powerpoint/2010/main" val="84043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ПРИЛАГАТЕЛЬНОЕ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9398" y="2060847"/>
            <a:ext cx="856895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/>
              <a:t>Вопросы:</a:t>
            </a:r>
            <a:r>
              <a:rPr lang="ru-RU" sz="2000" dirty="0" smtClean="0"/>
              <a:t> </a:t>
            </a:r>
            <a:r>
              <a:rPr lang="ru-RU" sz="2800" dirty="0" smtClean="0"/>
              <a:t>какой?  чей? каков? </a:t>
            </a:r>
            <a:r>
              <a:rPr lang="ru-RU" sz="2000" dirty="0" smtClean="0"/>
              <a:t>(</a:t>
            </a:r>
            <a:r>
              <a:rPr lang="ru-RU" sz="2000" i="1" dirty="0" smtClean="0"/>
              <a:t>например: красный, мамин, близок</a:t>
            </a:r>
            <a:r>
              <a:rPr lang="ru-RU" sz="2000" dirty="0" smtClean="0"/>
              <a:t>) </a:t>
            </a:r>
          </a:p>
          <a:p>
            <a:r>
              <a:rPr lang="ru-RU" sz="3600" b="1" u="sng" dirty="0" smtClean="0"/>
              <a:t>Обозначает: </a:t>
            </a:r>
            <a:r>
              <a:rPr lang="ru-RU" sz="2800" dirty="0" smtClean="0"/>
              <a:t>признак предмета</a:t>
            </a:r>
          </a:p>
          <a:p>
            <a:r>
              <a:rPr lang="ru-RU" sz="3600" b="1" u="sng" dirty="0" smtClean="0"/>
              <a:t>Изменяется:</a:t>
            </a:r>
            <a:r>
              <a:rPr lang="ru-RU" sz="2000" b="1" u="sng" dirty="0" smtClean="0"/>
              <a:t> </a:t>
            </a:r>
            <a:r>
              <a:rPr lang="ru-RU" sz="2800" dirty="0" smtClean="0"/>
              <a:t>по родам </a:t>
            </a:r>
            <a:r>
              <a:rPr lang="ru-RU" sz="2000" dirty="0" smtClean="0"/>
              <a:t>( </a:t>
            </a:r>
            <a:r>
              <a:rPr lang="ru-RU" sz="2000" i="1" dirty="0" smtClean="0"/>
              <a:t>синий, синяя, синее</a:t>
            </a:r>
            <a:r>
              <a:rPr lang="ru-RU" sz="2000" dirty="0" smtClean="0"/>
              <a:t>), </a:t>
            </a:r>
            <a:r>
              <a:rPr lang="ru-RU" sz="2800" dirty="0" smtClean="0"/>
              <a:t>числам</a:t>
            </a:r>
            <a:r>
              <a:rPr lang="ru-RU" sz="2000" dirty="0" smtClean="0"/>
              <a:t> (</a:t>
            </a:r>
            <a:r>
              <a:rPr lang="ru-RU" sz="2000" i="1" dirty="0" smtClean="0"/>
              <a:t>большой, большие</a:t>
            </a:r>
            <a:r>
              <a:rPr lang="ru-RU" sz="2000" dirty="0" smtClean="0"/>
              <a:t>), </a:t>
            </a:r>
            <a:r>
              <a:rPr lang="ru-RU" sz="2800" dirty="0" smtClean="0"/>
              <a:t>падежам </a:t>
            </a:r>
            <a:r>
              <a:rPr lang="ru-RU" sz="2000" dirty="0" smtClean="0"/>
              <a:t>(</a:t>
            </a:r>
            <a:r>
              <a:rPr lang="ru-RU" sz="2000" i="1" dirty="0" smtClean="0"/>
              <a:t>круглый, круглого, круглому, круглым, круглом</a:t>
            </a:r>
            <a:r>
              <a:rPr lang="ru-RU" sz="2000" dirty="0" smtClean="0"/>
              <a:t>)</a:t>
            </a:r>
          </a:p>
          <a:p>
            <a:r>
              <a:rPr lang="ru-RU" sz="3600" b="1" u="sng" dirty="0" smtClean="0"/>
              <a:t>В предложении: </a:t>
            </a:r>
            <a:r>
              <a:rPr lang="ru-RU" sz="2800" dirty="0" smtClean="0"/>
              <a:t>чаще всего определение или сказуемое </a:t>
            </a:r>
            <a:r>
              <a:rPr lang="ru-RU" sz="2000" dirty="0" smtClean="0"/>
              <a:t>(</a:t>
            </a:r>
            <a:r>
              <a:rPr lang="ru-RU" sz="2000" i="1" dirty="0" smtClean="0"/>
              <a:t>Запретный плод сладок. Запретный – определение, сладок - сказуемое</a:t>
            </a:r>
            <a:r>
              <a:rPr lang="ru-RU" sz="2000" dirty="0" smtClean="0"/>
              <a:t>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3137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28"/>
            <a:ext cx="9143999" cy="6827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734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887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221312"/>
              </p:ext>
            </p:extLst>
          </p:nvPr>
        </p:nvGraphicFramePr>
        <p:xfrm>
          <a:off x="323528" y="1163145"/>
          <a:ext cx="4066147" cy="496855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3917489"/>
                <a:gridCol w="148658"/>
              </a:tblGrid>
              <a:tr h="49685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r>
                        <a:rPr lang="ru-RU" sz="2000" kern="1200" dirty="0" smtClean="0">
                          <a:effectLst/>
                        </a:rPr>
                        <a:t>1. в незнаком…          местности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2. по широк…         тропинке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3. </a:t>
                      </a:r>
                      <a:r>
                        <a:rPr lang="ru-RU" sz="2000" kern="1200" dirty="0" err="1" smtClean="0">
                          <a:effectLst/>
                        </a:rPr>
                        <a:t>узеньк</a:t>
                      </a:r>
                      <a:r>
                        <a:rPr lang="ru-RU" sz="2000" kern="1200" dirty="0" smtClean="0">
                          <a:effectLst/>
                        </a:rPr>
                        <a:t>…         ленточка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4. </a:t>
                      </a:r>
                      <a:r>
                        <a:rPr lang="ru-RU" sz="2000" kern="1200" dirty="0" err="1" smtClean="0">
                          <a:effectLst/>
                        </a:rPr>
                        <a:t>узеньк</a:t>
                      </a:r>
                      <a:r>
                        <a:rPr lang="ru-RU" sz="2000" kern="1200" dirty="0" smtClean="0">
                          <a:effectLst/>
                        </a:rPr>
                        <a:t>…        тропкой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5. в глубок…         реку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6. для </a:t>
                      </a:r>
                      <a:r>
                        <a:rPr lang="ru-RU" sz="2000" kern="1200" dirty="0" err="1" smtClean="0">
                          <a:effectLst/>
                        </a:rPr>
                        <a:t>больш</a:t>
                      </a:r>
                      <a:r>
                        <a:rPr lang="ru-RU" sz="2000" kern="1200" dirty="0" smtClean="0">
                          <a:effectLst/>
                        </a:rPr>
                        <a:t>…       зданий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7. из </a:t>
                      </a:r>
                      <a:r>
                        <a:rPr lang="ru-RU" sz="2000" kern="1200" dirty="0" err="1" smtClean="0">
                          <a:effectLst/>
                        </a:rPr>
                        <a:t>тонк</a:t>
                      </a:r>
                      <a:r>
                        <a:rPr lang="ru-RU" sz="2000" kern="1200" dirty="0" smtClean="0">
                          <a:effectLst/>
                        </a:rPr>
                        <a:t>…         полотна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8. в </a:t>
                      </a:r>
                      <a:r>
                        <a:rPr lang="ru-RU" sz="2000" kern="1200" dirty="0" err="1" smtClean="0">
                          <a:effectLst/>
                        </a:rPr>
                        <a:t>березов</a:t>
                      </a:r>
                      <a:r>
                        <a:rPr lang="ru-RU" sz="2000" kern="1200" dirty="0" smtClean="0">
                          <a:effectLst/>
                        </a:rPr>
                        <a:t>…        рощу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9. в тих…           заводи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10. ласков…        собачкой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11. к скор…        поезду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12. у </a:t>
                      </a:r>
                      <a:r>
                        <a:rPr lang="ru-RU" sz="2000" kern="1200" dirty="0" err="1" smtClean="0">
                          <a:effectLst/>
                        </a:rPr>
                        <a:t>северн</a:t>
                      </a:r>
                      <a:r>
                        <a:rPr lang="ru-RU" sz="2000" kern="1200" dirty="0" smtClean="0">
                          <a:effectLst/>
                        </a:rPr>
                        <a:t>…         оленя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13. около раскидист…        ели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14. по рыхл…       снегу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15. до </a:t>
                      </a:r>
                      <a:r>
                        <a:rPr lang="ru-RU" sz="2000" kern="1200" dirty="0" err="1" smtClean="0">
                          <a:effectLst/>
                        </a:rPr>
                        <a:t>поздн</a:t>
                      </a:r>
                      <a:r>
                        <a:rPr lang="ru-RU" sz="2000" kern="1200" dirty="0" smtClean="0">
                          <a:effectLst/>
                        </a:rPr>
                        <a:t>…        вечера </a:t>
                      </a: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29" marR="6162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29" marR="61629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260648"/>
            <a:ext cx="88204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Задание №</a:t>
            </a:r>
            <a:r>
              <a:rPr lang="ru-RU" sz="3200" dirty="0" smtClean="0"/>
              <a:t>1. </a:t>
            </a:r>
            <a:r>
              <a:rPr lang="ru-RU" sz="2000" dirty="0" smtClean="0"/>
              <a:t>Спишите, вставьте пропущенные окончания прилагательных, укажите их род, падеж.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487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О, Е, Ё после шипящих в существительных и прилагательных</a:t>
            </a:r>
          </a:p>
          <a:p>
            <a:endParaRPr lang="ru-RU" dirty="0"/>
          </a:p>
          <a:p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683568" y="54868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07268"/>
            <a:ext cx="15875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1958243"/>
            <a:ext cx="42484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 КОРНЕ СЛОВА:</a:t>
            </a:r>
          </a:p>
          <a:p>
            <a:r>
              <a:rPr lang="ru-RU" dirty="0"/>
              <a:t> </a:t>
            </a:r>
            <a:r>
              <a:rPr lang="ru-RU" dirty="0" smtClean="0"/>
              <a:t>Если можно подобрать однокоренное слово с буквой е, то пишется ё.</a:t>
            </a:r>
          </a:p>
          <a:p>
            <a:r>
              <a:rPr lang="ru-RU" dirty="0" smtClean="0"/>
              <a:t>Если подобрать нельзя – о.</a:t>
            </a:r>
          </a:p>
          <a:p>
            <a:r>
              <a:rPr lang="ru-RU" dirty="0" smtClean="0"/>
              <a:t>Ё</a:t>
            </a:r>
            <a:r>
              <a:rPr lang="en-US" dirty="0" smtClean="0"/>
              <a:t>//</a:t>
            </a:r>
            <a:r>
              <a:rPr lang="ru-RU" dirty="0" smtClean="0"/>
              <a:t>Е       О</a:t>
            </a:r>
            <a:r>
              <a:rPr lang="en-US" dirty="0" smtClean="0"/>
              <a:t>//</a:t>
            </a:r>
            <a:r>
              <a:rPr lang="ru-RU" dirty="0" smtClean="0"/>
              <a:t>-</a:t>
            </a:r>
          </a:p>
          <a:p>
            <a:r>
              <a:rPr lang="ru-RU" i="1" dirty="0" smtClean="0"/>
              <a:t>Например: ш</a:t>
            </a:r>
            <a:r>
              <a:rPr lang="ru-RU" i="1" u="sng" dirty="0" smtClean="0"/>
              <a:t>ё</a:t>
            </a:r>
            <a:r>
              <a:rPr lang="ru-RU" i="1" dirty="0" smtClean="0"/>
              <a:t>рстка – ш</a:t>
            </a:r>
            <a:r>
              <a:rPr lang="ru-RU" i="1" u="sng" dirty="0" smtClean="0"/>
              <a:t>е</a:t>
            </a:r>
            <a:r>
              <a:rPr lang="ru-RU" i="1" dirty="0" smtClean="0"/>
              <a:t>рсть( есть чередование), ш</a:t>
            </a:r>
            <a:r>
              <a:rPr lang="ru-RU" i="1" u="sng" dirty="0" smtClean="0"/>
              <a:t>о</a:t>
            </a:r>
            <a:r>
              <a:rPr lang="ru-RU" i="1" dirty="0" smtClean="0"/>
              <a:t>в( нет чередования)</a:t>
            </a:r>
          </a:p>
          <a:p>
            <a:endParaRPr lang="ru-RU" dirty="0" smtClean="0"/>
          </a:p>
          <a:p>
            <a:pPr algn="just"/>
            <a:r>
              <a:rPr lang="ru-RU" sz="3600" dirty="0" smtClean="0"/>
              <a:t>! </a:t>
            </a:r>
            <a:r>
              <a:rPr lang="ru-RU" sz="2000" dirty="0" smtClean="0"/>
              <a:t>Ож</a:t>
            </a:r>
            <a:r>
              <a:rPr lang="ru-RU" sz="2000" u="sng" dirty="0" smtClean="0"/>
              <a:t>о</a:t>
            </a:r>
            <a:r>
              <a:rPr lang="ru-RU" sz="2000" dirty="0" smtClean="0"/>
              <a:t>г (сущ.),но</a:t>
            </a:r>
          </a:p>
          <a:p>
            <a:pPr algn="just"/>
            <a:r>
              <a:rPr lang="ru-RU" sz="2000" dirty="0" smtClean="0"/>
              <a:t>Ож</a:t>
            </a:r>
            <a:r>
              <a:rPr lang="ru-RU" sz="2000" u="sng" dirty="0" smtClean="0"/>
              <a:t>ё</a:t>
            </a:r>
            <a:r>
              <a:rPr lang="ru-RU" sz="2000" dirty="0" smtClean="0"/>
              <a:t>г (глагол)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1958243"/>
            <a:ext cx="36724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 СУФФИКСАХ И ОКОНЧАНИЯХ ПРИЛ. И СУЩ.:</a:t>
            </a:r>
          </a:p>
          <a:p>
            <a:r>
              <a:rPr lang="ru-RU" dirty="0" smtClean="0"/>
              <a:t>Под ударением пишется О, без ударения Е.</a:t>
            </a:r>
          </a:p>
          <a:p>
            <a:endParaRPr lang="ru-RU" dirty="0"/>
          </a:p>
          <a:p>
            <a:r>
              <a:rPr lang="ru-RU" i="1" dirty="0" smtClean="0"/>
              <a:t>Например: хлопц</a:t>
            </a:r>
            <a:r>
              <a:rPr lang="ru-RU" i="1" u="sng" dirty="0" smtClean="0"/>
              <a:t>е</a:t>
            </a:r>
            <a:r>
              <a:rPr lang="ru-RU" i="1" dirty="0" smtClean="0"/>
              <a:t>м( окончание сущ. без ударения), реч</a:t>
            </a:r>
            <a:r>
              <a:rPr lang="ru-RU" i="1" u="sng" dirty="0" smtClean="0"/>
              <a:t>е</a:t>
            </a:r>
            <a:r>
              <a:rPr lang="ru-RU" i="1" dirty="0" smtClean="0"/>
              <a:t>нька( </a:t>
            </a:r>
            <a:r>
              <a:rPr lang="ru-RU" i="1" dirty="0" err="1" smtClean="0"/>
              <a:t>суф</a:t>
            </a:r>
            <a:r>
              <a:rPr lang="ru-RU" i="1" dirty="0" smtClean="0"/>
              <a:t>. сущ. без ударения), руч</a:t>
            </a:r>
            <a:r>
              <a:rPr lang="ru-RU" i="1" u="sng" dirty="0" smtClean="0"/>
              <a:t>о</a:t>
            </a:r>
            <a:r>
              <a:rPr lang="ru-RU" i="1" dirty="0" smtClean="0"/>
              <a:t>нка( </a:t>
            </a:r>
            <a:r>
              <a:rPr lang="ru-RU" i="1" dirty="0" err="1" smtClean="0"/>
              <a:t>суф</a:t>
            </a:r>
            <a:r>
              <a:rPr lang="ru-RU" i="1" dirty="0" smtClean="0"/>
              <a:t>. Сущ. под ударением), больш</a:t>
            </a:r>
            <a:r>
              <a:rPr lang="ru-RU" i="1" u="sng" dirty="0" smtClean="0"/>
              <a:t>о</a:t>
            </a:r>
            <a:r>
              <a:rPr lang="ru-RU" i="1" dirty="0" smtClean="0"/>
              <a:t>му( окончание прил. под ударением), ситц</a:t>
            </a:r>
            <a:r>
              <a:rPr lang="ru-RU" i="1" u="sng" dirty="0" smtClean="0"/>
              <a:t>е</a:t>
            </a:r>
            <a:r>
              <a:rPr lang="ru-RU" i="1" dirty="0" smtClean="0"/>
              <a:t>вый(</a:t>
            </a:r>
            <a:r>
              <a:rPr lang="ru-RU" i="1" dirty="0" err="1" smtClean="0"/>
              <a:t>суф.прил</a:t>
            </a:r>
            <a:r>
              <a:rPr lang="ru-RU" i="1" dirty="0" smtClean="0"/>
              <a:t> без ударения)</a:t>
            </a:r>
            <a:endParaRPr lang="ru-RU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5437890"/>
            <a:ext cx="8064896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Задание №2. Вставь буквы  </a:t>
            </a:r>
            <a:r>
              <a:rPr lang="ru-RU" dirty="0" err="1" smtClean="0"/>
              <a:t>о,е,ё</a:t>
            </a:r>
            <a:r>
              <a:rPr lang="ru-RU" dirty="0" smtClean="0"/>
              <a:t> в слова. Выдели орфограммы.</a:t>
            </a:r>
          </a:p>
          <a:p>
            <a:r>
              <a:rPr lang="ru-RU" dirty="0" smtClean="0"/>
              <a:t> С </a:t>
            </a:r>
            <a:r>
              <a:rPr lang="ru-RU" dirty="0" err="1" smtClean="0"/>
              <a:t>чуж</a:t>
            </a:r>
            <a:r>
              <a:rPr lang="ru-RU" dirty="0" smtClean="0"/>
              <a:t>..</a:t>
            </a:r>
            <a:r>
              <a:rPr lang="ru-RU" dirty="0" err="1" smtClean="0"/>
              <a:t>го</a:t>
            </a:r>
            <a:r>
              <a:rPr lang="ru-RU" dirty="0" smtClean="0"/>
              <a:t>, с </a:t>
            </a:r>
            <a:r>
              <a:rPr lang="ru-RU" dirty="0" err="1" smtClean="0"/>
              <a:t>добыч..й</a:t>
            </a:r>
            <a:r>
              <a:rPr lang="ru-RU" dirty="0" smtClean="0"/>
              <a:t>, </a:t>
            </a:r>
            <a:r>
              <a:rPr lang="ru-RU" dirty="0" err="1" smtClean="0"/>
              <a:t>трещ</a:t>
            </a:r>
            <a:r>
              <a:rPr lang="ru-RU" dirty="0" smtClean="0"/>
              <a:t>..</a:t>
            </a:r>
            <a:r>
              <a:rPr lang="ru-RU" dirty="0" err="1" smtClean="0"/>
              <a:t>тка</a:t>
            </a:r>
            <a:r>
              <a:rPr lang="ru-RU" dirty="0" smtClean="0"/>
              <a:t>,  у меня сильный </a:t>
            </a:r>
            <a:r>
              <a:rPr lang="ru-RU" dirty="0" err="1" smtClean="0"/>
              <a:t>ож</a:t>
            </a:r>
            <a:r>
              <a:rPr lang="ru-RU" dirty="0" smtClean="0"/>
              <a:t>..г, ч..</a:t>
            </a:r>
            <a:r>
              <a:rPr lang="ru-RU" dirty="0" err="1" smtClean="0"/>
              <a:t>рствый</a:t>
            </a:r>
            <a:r>
              <a:rPr lang="ru-RU" dirty="0" smtClean="0"/>
              <a:t>, </a:t>
            </a:r>
            <a:r>
              <a:rPr lang="ru-RU" dirty="0" err="1" smtClean="0"/>
              <a:t>товарищ..м</a:t>
            </a:r>
            <a:r>
              <a:rPr lang="ru-RU" dirty="0" smtClean="0"/>
              <a:t>, </a:t>
            </a:r>
            <a:r>
              <a:rPr lang="ru-RU" dirty="0" err="1" smtClean="0"/>
              <a:t>мяч..м</a:t>
            </a:r>
            <a:r>
              <a:rPr lang="ru-RU" dirty="0" smtClean="0"/>
              <a:t>, </a:t>
            </a:r>
            <a:r>
              <a:rPr lang="ru-RU" dirty="0" err="1" smtClean="0"/>
              <a:t>грош..вый</a:t>
            </a:r>
            <a:r>
              <a:rPr lang="ru-RU" dirty="0" smtClean="0"/>
              <a:t>, </a:t>
            </a:r>
            <a:r>
              <a:rPr lang="ru-RU" dirty="0" err="1" smtClean="0"/>
              <a:t>хорош..е</a:t>
            </a:r>
            <a:r>
              <a:rPr lang="ru-RU" dirty="0" smtClean="0"/>
              <a:t>, ружьец.., </a:t>
            </a:r>
            <a:r>
              <a:rPr lang="ru-RU" dirty="0" err="1" smtClean="0"/>
              <a:t>ш..пот</a:t>
            </a:r>
            <a:r>
              <a:rPr lang="ru-RU" dirty="0" smtClean="0"/>
              <a:t>, </a:t>
            </a:r>
            <a:r>
              <a:rPr lang="ru-RU" dirty="0" err="1" smtClean="0"/>
              <a:t>горош</a:t>
            </a:r>
            <a:r>
              <a:rPr lang="ru-RU" dirty="0" smtClean="0"/>
              <a:t>..к, </a:t>
            </a:r>
            <a:r>
              <a:rPr lang="ru-RU" dirty="0" err="1" smtClean="0"/>
              <a:t>врач..м</a:t>
            </a:r>
            <a:r>
              <a:rPr lang="ru-RU" dirty="0" smtClean="0"/>
              <a:t>, </a:t>
            </a:r>
            <a:r>
              <a:rPr lang="ru-RU" dirty="0" err="1" smtClean="0"/>
              <a:t>камыш..вый</a:t>
            </a:r>
            <a:r>
              <a:rPr lang="ru-RU" dirty="0" smtClean="0"/>
              <a:t>, тягуч..</a:t>
            </a:r>
            <a:r>
              <a:rPr lang="ru-RU" dirty="0" err="1" smtClean="0"/>
              <a:t>го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683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2601" y="17658"/>
            <a:ext cx="687880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Краткие прилагательные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696851"/>
              </p:ext>
            </p:extLst>
          </p:nvPr>
        </p:nvGraphicFramePr>
        <p:xfrm>
          <a:off x="255850" y="1628800"/>
          <a:ext cx="8784976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213"/>
                <a:gridCol w="3194755"/>
                <a:gridCol w="3703008"/>
              </a:tblGrid>
              <a:tr h="2956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ПОЛНЫЕ</a:t>
                      </a:r>
                      <a:r>
                        <a:rPr lang="ru-RU" baseline="0" dirty="0" smtClean="0"/>
                        <a:t> ПРИЛАГАТЕЛЬНЫЕ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КРАТКИЕ ПРИЛАГАТЕЛЬНЫЕ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Какой, какая, какое, какие?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Каков, какова, каково, каковы?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Изменяются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родам, числам, падежам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родам, числам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 предложении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Чаще всего определения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Всегда сказуемые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1" y="3356992"/>
            <a:ext cx="8712968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Обратите внимание</a:t>
            </a:r>
            <a:r>
              <a:rPr lang="ru-RU" dirty="0" smtClean="0"/>
              <a:t>: краткую форму имеют только прилагательные, обозначающие качество предмета. Прилагательные, обозначающие принадлежность кому –либо, отношение к материалу, времени, месту, назначению, не имеют краткую форму.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941168"/>
            <a:ext cx="8712969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Ь после шипящих в кратких прилагательных </a:t>
            </a:r>
          </a:p>
          <a:p>
            <a:pPr algn="ctr"/>
            <a:r>
              <a:rPr lang="ru-RU" sz="2800" b="1" dirty="0" smtClean="0"/>
              <a:t>НЕ пишется!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217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2278" y="1553310"/>
            <a:ext cx="885172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Задание </a:t>
            </a:r>
            <a:r>
              <a:rPr lang="ru-RU" b="1" i="1" dirty="0" smtClean="0"/>
              <a:t>№</a:t>
            </a:r>
            <a:r>
              <a:rPr lang="ru-RU" sz="2400" b="1" i="1" dirty="0"/>
              <a:t>3</a:t>
            </a:r>
            <a:r>
              <a:rPr lang="ru-RU" b="1" i="1" dirty="0" smtClean="0"/>
              <a:t>. </a:t>
            </a:r>
            <a:r>
              <a:rPr lang="ru-RU" b="1" i="1" dirty="0" smtClean="0"/>
              <a:t>Образуйте от полных прилагательных краткие, если это возможно. 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38217" y="1984442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dirty="0" smtClean="0"/>
              <a:t>Ясный, опасный, высокое, громкий, колючий,  сахарный, добрая, сладкие, жгучий, милый, полезная, медвежий, завтрашняя, краткие, школьная, письменный, голый.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64286" y="3068960"/>
            <a:ext cx="84249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b="1" i="1" dirty="0" smtClean="0"/>
              <a:t>Задание </a:t>
            </a:r>
            <a:r>
              <a:rPr lang="ru-RU" b="1" i="1" dirty="0" smtClean="0"/>
              <a:t>№</a:t>
            </a:r>
            <a:r>
              <a:rPr lang="ru-RU" sz="2400" b="1" i="1" dirty="0"/>
              <a:t>4</a:t>
            </a:r>
            <a:r>
              <a:rPr lang="ru-RU" b="1" i="1" dirty="0" smtClean="0"/>
              <a:t>. </a:t>
            </a:r>
            <a:r>
              <a:rPr lang="ru-RU" b="1" i="1" dirty="0" smtClean="0"/>
              <a:t>Распредели слова на 2 столбика: с Ь, без Ь. Укажи части речи.</a:t>
            </a:r>
          </a:p>
          <a:p>
            <a:r>
              <a:rPr lang="ru-RU" dirty="0" smtClean="0"/>
              <a:t>Товарищ.., </a:t>
            </a:r>
            <a:r>
              <a:rPr lang="ru-RU" dirty="0" err="1" smtClean="0"/>
              <a:t>реч</a:t>
            </a:r>
            <a:r>
              <a:rPr lang="ru-RU" dirty="0" smtClean="0"/>
              <a:t>.., </a:t>
            </a:r>
            <a:r>
              <a:rPr lang="ru-RU" dirty="0" err="1" smtClean="0"/>
              <a:t>выжеч</a:t>
            </a:r>
            <a:r>
              <a:rPr lang="ru-RU" dirty="0" smtClean="0"/>
              <a:t>.., хорош.., </a:t>
            </a:r>
            <a:r>
              <a:rPr lang="ru-RU" dirty="0" err="1" smtClean="0"/>
              <a:t>понимаеш</a:t>
            </a:r>
            <a:r>
              <a:rPr lang="ru-RU" dirty="0" smtClean="0"/>
              <a:t>.., плащ.., </a:t>
            </a:r>
            <a:r>
              <a:rPr lang="ru-RU" dirty="0" err="1" smtClean="0"/>
              <a:t>полноч</a:t>
            </a:r>
            <a:r>
              <a:rPr lang="ru-RU" dirty="0" smtClean="0"/>
              <a:t>.., горяч.., тягуч.., падеж.., экипаж.., </a:t>
            </a:r>
            <a:r>
              <a:rPr lang="ru-RU" dirty="0" err="1" smtClean="0"/>
              <a:t>береч</a:t>
            </a:r>
            <a:r>
              <a:rPr lang="ru-RU" dirty="0" smtClean="0"/>
              <a:t>.., дремуч.., багаж.., много туч.., </a:t>
            </a:r>
            <a:r>
              <a:rPr lang="ru-RU" dirty="0" err="1" smtClean="0"/>
              <a:t>ветош</a:t>
            </a:r>
            <a:r>
              <a:rPr lang="ru-RU" dirty="0" smtClean="0"/>
              <a:t>.., </a:t>
            </a:r>
            <a:r>
              <a:rPr lang="ru-RU" dirty="0" err="1" smtClean="0"/>
              <a:t>дышиш</a:t>
            </a:r>
            <a:r>
              <a:rPr lang="ru-RU" dirty="0" smtClean="0"/>
              <a:t>.., колюч.., от училищ.., овощ.., могуч.., </a:t>
            </a:r>
            <a:r>
              <a:rPr lang="ru-RU" dirty="0" err="1" smtClean="0"/>
              <a:t>молодеж</a:t>
            </a:r>
            <a:r>
              <a:rPr lang="ru-RU" dirty="0" smtClean="0"/>
              <a:t>.., не плач.., </a:t>
            </a:r>
            <a:r>
              <a:rPr lang="ru-RU" dirty="0" err="1" smtClean="0"/>
              <a:t>решаеш</a:t>
            </a:r>
            <a:r>
              <a:rPr lang="ru-RU" dirty="0" smtClean="0"/>
              <a:t>.., с крыш..,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40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6426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МОРФОЛОГИЧЕСКИЙ РАЗБОР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052736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Алгоритм:</a:t>
            </a:r>
            <a:endParaRPr lang="ru-RU" dirty="0"/>
          </a:p>
          <a:p>
            <a:r>
              <a:rPr lang="ru-RU" dirty="0" smtClean="0"/>
              <a:t>Слово -  </a:t>
            </a:r>
            <a:r>
              <a:rPr lang="ru-RU" dirty="0" err="1" smtClean="0"/>
              <a:t>прилаг</a:t>
            </a:r>
            <a:r>
              <a:rPr lang="ru-RU" dirty="0" smtClean="0"/>
              <a:t>., </a:t>
            </a:r>
            <a:r>
              <a:rPr lang="ru-RU" dirty="0" err="1" smtClean="0"/>
              <a:t>обознач</a:t>
            </a:r>
            <a:r>
              <a:rPr lang="ru-RU" dirty="0" smtClean="0"/>
              <a:t>. </a:t>
            </a:r>
            <a:r>
              <a:rPr lang="ru-RU" dirty="0"/>
              <a:t>п</a:t>
            </a:r>
            <a:r>
              <a:rPr lang="ru-RU" dirty="0" smtClean="0"/>
              <a:t>ризнак предмета, вопрос к слову</a:t>
            </a:r>
          </a:p>
          <a:p>
            <a:r>
              <a:rPr lang="ru-RU" dirty="0" smtClean="0"/>
              <a:t>1.н.ф. – слово в </a:t>
            </a:r>
            <a:r>
              <a:rPr lang="ru-RU" dirty="0" err="1" smtClean="0"/>
              <a:t>И.п</a:t>
            </a:r>
            <a:r>
              <a:rPr lang="ru-RU" dirty="0" smtClean="0"/>
              <a:t>., </a:t>
            </a:r>
            <a:r>
              <a:rPr lang="ru-RU" dirty="0" err="1" smtClean="0"/>
              <a:t>ед.ч</a:t>
            </a:r>
            <a:r>
              <a:rPr lang="ru-RU" dirty="0" smtClean="0"/>
              <a:t>., </a:t>
            </a:r>
            <a:r>
              <a:rPr lang="ru-RU" dirty="0" err="1" smtClean="0"/>
              <a:t>м.р</a:t>
            </a:r>
            <a:r>
              <a:rPr lang="ru-RU" dirty="0" smtClean="0"/>
              <a:t>., полной форме. Вопрос к </a:t>
            </a:r>
            <a:r>
              <a:rPr lang="ru-RU" dirty="0" err="1" smtClean="0"/>
              <a:t>н.ф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Пост.признаки</a:t>
            </a:r>
            <a:r>
              <a:rPr lang="ru-RU" dirty="0" smtClean="0"/>
              <a:t>: нет</a:t>
            </a:r>
          </a:p>
          <a:p>
            <a:r>
              <a:rPr lang="ru-RU" dirty="0" err="1" smtClean="0"/>
              <a:t>Непост</a:t>
            </a:r>
            <a:r>
              <a:rPr lang="ru-RU" dirty="0" smtClean="0"/>
              <a:t>. </a:t>
            </a:r>
            <a:r>
              <a:rPr lang="ru-RU" dirty="0"/>
              <a:t>п</a:t>
            </a:r>
            <a:r>
              <a:rPr lang="ru-RU" dirty="0" smtClean="0"/>
              <a:t>ризнаки: число, род( в </a:t>
            </a:r>
            <a:r>
              <a:rPr lang="ru-RU" dirty="0" err="1" smtClean="0"/>
              <a:t>ед.ч</a:t>
            </a:r>
            <a:r>
              <a:rPr lang="ru-RU" dirty="0" smtClean="0"/>
              <a:t>.), падеж, указать, полная</a:t>
            </a:r>
            <a:r>
              <a:rPr lang="en-US" dirty="0" smtClean="0"/>
              <a:t>/</a:t>
            </a:r>
            <a:r>
              <a:rPr lang="ru-RU" dirty="0" smtClean="0"/>
              <a:t>краткая форма (если может изменяться)</a:t>
            </a:r>
          </a:p>
          <a:p>
            <a:r>
              <a:rPr lang="ru-RU" dirty="0" smtClean="0"/>
              <a:t>3. Каким членом предложения является.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3068960"/>
            <a:ext cx="8496944" cy="28931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ПРИМЕР:   На высоком</a:t>
            </a:r>
            <a:r>
              <a:rPr lang="ru-RU" baseline="30000" dirty="0" smtClean="0"/>
              <a:t>3</a:t>
            </a:r>
            <a:r>
              <a:rPr lang="ru-RU" dirty="0" smtClean="0"/>
              <a:t> дереве сидел воробей. Он был голоден</a:t>
            </a:r>
            <a:r>
              <a:rPr lang="ru-RU" baseline="30000" dirty="0" smtClean="0"/>
              <a:t>3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sz="1600" dirty="0" smtClean="0"/>
              <a:t>(На) высоком – прил., обозначает признак предмета, на каком?</a:t>
            </a:r>
          </a:p>
          <a:p>
            <a:pPr marL="342900" indent="-342900">
              <a:buAutoNum type="arabicPeriod"/>
            </a:pPr>
            <a:r>
              <a:rPr lang="ru-RU" sz="1600" dirty="0" err="1" smtClean="0"/>
              <a:t>Н.ф</a:t>
            </a:r>
            <a:r>
              <a:rPr lang="ru-RU" sz="1600" dirty="0" smtClean="0"/>
              <a:t>. – высокий, какой?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Пост.</a:t>
            </a:r>
            <a:r>
              <a:rPr lang="ru-RU" sz="1600" dirty="0" err="1" smtClean="0"/>
              <a:t>пр</a:t>
            </a:r>
            <a:r>
              <a:rPr lang="ru-RU" sz="1600" dirty="0" smtClean="0"/>
              <a:t>.:нет.  </a:t>
            </a:r>
            <a:r>
              <a:rPr lang="ru-RU" sz="1600" dirty="0" err="1" smtClean="0"/>
              <a:t>Непост.пр</a:t>
            </a:r>
            <a:r>
              <a:rPr lang="ru-RU" sz="1600" dirty="0" smtClean="0"/>
              <a:t>.: </a:t>
            </a:r>
            <a:r>
              <a:rPr lang="ru-RU" sz="1600" dirty="0" err="1" smtClean="0"/>
              <a:t>ед.ч</a:t>
            </a:r>
            <a:r>
              <a:rPr lang="ru-RU" sz="1600" dirty="0" smtClean="0"/>
              <a:t>., </a:t>
            </a:r>
            <a:r>
              <a:rPr lang="ru-RU" sz="1600" dirty="0" err="1" smtClean="0"/>
              <a:t>ср.р</a:t>
            </a:r>
            <a:r>
              <a:rPr lang="ru-RU" sz="1600" dirty="0" smtClean="0"/>
              <a:t>., </a:t>
            </a:r>
            <a:r>
              <a:rPr lang="ru-RU" sz="1600" dirty="0" err="1" smtClean="0"/>
              <a:t>П.п</a:t>
            </a:r>
            <a:r>
              <a:rPr lang="ru-RU" sz="1600" dirty="0" smtClean="0"/>
              <a:t>., полная форма.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Определение</a:t>
            </a:r>
          </a:p>
          <a:p>
            <a:pPr marL="342900" indent="-342900">
              <a:buAutoNum type="arabicPeriod"/>
            </a:pPr>
            <a:endParaRPr lang="ru-RU" dirty="0"/>
          </a:p>
          <a:p>
            <a:r>
              <a:rPr lang="ru-RU" sz="1600" dirty="0" smtClean="0"/>
              <a:t>Голоден – прил., обозначает признак предмета, каков?</a:t>
            </a:r>
          </a:p>
          <a:p>
            <a:pPr marL="342900" indent="-342900">
              <a:buAutoNum type="arabicPeriod"/>
            </a:pPr>
            <a:r>
              <a:rPr lang="ru-RU" sz="1600" dirty="0" err="1" smtClean="0"/>
              <a:t>Н.ф</a:t>
            </a:r>
            <a:r>
              <a:rPr lang="ru-RU" sz="1600" dirty="0" smtClean="0"/>
              <a:t>. – голодный, какой?</a:t>
            </a:r>
          </a:p>
          <a:p>
            <a:pPr marL="342900" indent="-342900">
              <a:buAutoNum type="arabicPeriod"/>
            </a:pPr>
            <a:r>
              <a:rPr lang="ru-RU" sz="1600" dirty="0" err="1" smtClean="0"/>
              <a:t>Пост.пр</a:t>
            </a:r>
            <a:r>
              <a:rPr lang="ru-RU" sz="1600" dirty="0" smtClean="0"/>
              <a:t>.: нет. </a:t>
            </a:r>
            <a:r>
              <a:rPr lang="ru-RU" sz="1600" dirty="0" err="1" smtClean="0"/>
              <a:t>Непост</a:t>
            </a:r>
            <a:r>
              <a:rPr lang="ru-RU" sz="1600" dirty="0" smtClean="0"/>
              <a:t>. </a:t>
            </a:r>
            <a:r>
              <a:rPr lang="ru-RU" sz="1600" dirty="0"/>
              <a:t>п</a:t>
            </a:r>
            <a:r>
              <a:rPr lang="ru-RU" sz="1600" dirty="0" smtClean="0"/>
              <a:t>р.:  </a:t>
            </a:r>
            <a:r>
              <a:rPr lang="ru-RU" sz="1600" dirty="0" err="1" smtClean="0"/>
              <a:t>ед.ч</a:t>
            </a:r>
            <a:r>
              <a:rPr lang="ru-RU" sz="1600" dirty="0" smtClean="0"/>
              <a:t>., </a:t>
            </a:r>
            <a:r>
              <a:rPr lang="ru-RU" sz="1600" dirty="0" err="1" smtClean="0"/>
              <a:t>м.р</a:t>
            </a:r>
            <a:r>
              <a:rPr lang="ru-RU" sz="1600" dirty="0" smtClean="0"/>
              <a:t>., </a:t>
            </a:r>
            <a:r>
              <a:rPr lang="ru-RU" sz="1600" dirty="0" err="1" smtClean="0"/>
              <a:t>И.п</a:t>
            </a:r>
            <a:r>
              <a:rPr lang="ru-RU" sz="1600" dirty="0" smtClean="0"/>
              <a:t>., краткая форма.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Сказуемое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5977287"/>
            <a:ext cx="84969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Задание </a:t>
            </a:r>
            <a:r>
              <a:rPr lang="ru-RU" sz="2000" b="1" dirty="0" smtClean="0"/>
              <a:t>№5. </a:t>
            </a:r>
            <a:r>
              <a:rPr lang="ru-RU" sz="2000" b="1" dirty="0" smtClean="0"/>
              <a:t>Выполни морфологический разбор всех прилагательных.</a:t>
            </a:r>
          </a:p>
          <a:p>
            <a:r>
              <a:rPr lang="ru-RU" dirty="0" smtClean="0"/>
              <a:t>После купанья мы лежали на горячем от южного солнца песке. Воздух был сух.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596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170</TotalTime>
  <Words>1549</Words>
  <Application>Microsoft Office PowerPoint</Application>
  <PresentationFormat>Экран (4:3)</PresentationFormat>
  <Paragraphs>122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ИМЯ ПРИЛАГАТЕЛЬНОЕ</vt:lpstr>
      <vt:lpstr>ПРИЛАГАТЕЛЬНОЕ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ПРИЛАГАТЕЛЬНОЕ</dc:title>
  <dc:creator>Дима</dc:creator>
  <cp:lastModifiedBy>Дима</cp:lastModifiedBy>
  <cp:revision>18</cp:revision>
  <dcterms:created xsi:type="dcterms:W3CDTF">2020-04-01T10:09:18Z</dcterms:created>
  <dcterms:modified xsi:type="dcterms:W3CDTF">2020-04-04T06:42:10Z</dcterms:modified>
</cp:coreProperties>
</file>