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58" r:id="rId4"/>
    <p:sldId id="260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17500" cap="sq">
            <a:solidFill>
              <a:schemeClr val="accent3">
                <a:lumMod val="75000"/>
              </a:schemeClr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42844" y="6500834"/>
            <a:ext cx="136768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© Фокина Лидия Петровна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audio" Target="../media/audio6.wav"/><Relationship Id="rId3" Type="http://schemas.openxmlformats.org/officeDocument/2006/relationships/image" Target="../media/image3.png"/><Relationship Id="rId21" Type="http://schemas.openxmlformats.org/officeDocument/2006/relationships/image" Target="../media/image17.jpe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audio" Target="../media/audio2.wav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audio" Target="../media/audio4.wav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audio" Target="../media/audio9.wav"/><Relationship Id="rId3" Type="http://schemas.openxmlformats.org/officeDocument/2006/relationships/image" Target="../media/image3.png"/><Relationship Id="rId21" Type="http://schemas.openxmlformats.org/officeDocument/2006/relationships/audio" Target="../media/audio5.wav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audio" Target="../media/audio11.wav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audio" Target="../media/audio2.wav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audio" Target="../media/audio9.wav"/><Relationship Id="rId3" Type="http://schemas.openxmlformats.org/officeDocument/2006/relationships/image" Target="../media/image3.png"/><Relationship Id="rId21" Type="http://schemas.openxmlformats.org/officeDocument/2006/relationships/image" Target="../media/image17.jpe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audio" Target="../media/audio2.wav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audio" Target="../media/audio8.wav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audio" Target="../media/audio9.wav"/><Relationship Id="rId3" Type="http://schemas.openxmlformats.org/officeDocument/2006/relationships/image" Target="../media/image3.png"/><Relationship Id="rId21" Type="http://schemas.openxmlformats.org/officeDocument/2006/relationships/audio" Target="../media/audio5.wav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audio" Target="../media/audio2.wav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audio" Target="../media/audio8.wav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audio" Target="../media/audio9.wav"/><Relationship Id="rId3" Type="http://schemas.openxmlformats.org/officeDocument/2006/relationships/image" Target="../media/image3.png"/><Relationship Id="rId21" Type="http://schemas.openxmlformats.org/officeDocument/2006/relationships/audio" Target="../media/audio5.wav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audio" Target="../media/audio7.wav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audio" Target="../media/audio2.wav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audio" Target="../media/audio9.wav"/><Relationship Id="rId3" Type="http://schemas.openxmlformats.org/officeDocument/2006/relationships/image" Target="../media/image3.png"/><Relationship Id="rId21" Type="http://schemas.openxmlformats.org/officeDocument/2006/relationships/audio" Target="../media/audio5.wav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audio" Target="../media/audio8.wav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audio" Target="../media/audio2.wav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audio" Target="../media/audio9.wav"/><Relationship Id="rId3" Type="http://schemas.openxmlformats.org/officeDocument/2006/relationships/image" Target="../media/image3.png"/><Relationship Id="rId21" Type="http://schemas.openxmlformats.org/officeDocument/2006/relationships/image" Target="../media/image17.jpe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audio" Target="../media/audio2.wav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audio" Target="../media/audio11.wav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jpe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audio" Target="../media/audio2.wav"/><Relationship Id="rId3" Type="http://schemas.openxmlformats.org/officeDocument/2006/relationships/image" Target="../media/image3.png"/><Relationship Id="rId21" Type="http://schemas.openxmlformats.org/officeDocument/2006/relationships/audio" Target="../media/audio5.wav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jpe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audio" Target="../media/audio3.wav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audio" Target="../media/audio6.wav"/><Relationship Id="rId3" Type="http://schemas.openxmlformats.org/officeDocument/2006/relationships/image" Target="../media/image3.png"/><Relationship Id="rId21" Type="http://schemas.openxmlformats.org/officeDocument/2006/relationships/image" Target="../media/image17.jpe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audio" Target="../media/audio2.wav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audio" Target="../media/audio4.wav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audio" Target="../media/audio7.wav"/><Relationship Id="rId3" Type="http://schemas.openxmlformats.org/officeDocument/2006/relationships/image" Target="../media/image3.png"/><Relationship Id="rId21" Type="http://schemas.openxmlformats.org/officeDocument/2006/relationships/image" Target="../media/image17.jpe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audio" Target="../media/audio2.wav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audio" Target="../media/audio4.wav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audio" Target="../media/audio9.wav"/><Relationship Id="rId3" Type="http://schemas.openxmlformats.org/officeDocument/2006/relationships/image" Target="../media/image3.png"/><Relationship Id="rId21" Type="http://schemas.openxmlformats.org/officeDocument/2006/relationships/audio" Target="../media/audio5.wav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audio" Target="../media/audio8.wav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audio" Target="../media/audio2.wav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audio" Target="../media/audio9.wav"/><Relationship Id="rId3" Type="http://schemas.openxmlformats.org/officeDocument/2006/relationships/image" Target="../media/image3.png"/><Relationship Id="rId21" Type="http://schemas.openxmlformats.org/officeDocument/2006/relationships/image" Target="../media/image17.jpe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audio" Target="../media/audio2.wav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audio" Target="../media/audio10.wav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audio" Target="../media/audio9.wav"/><Relationship Id="rId3" Type="http://schemas.openxmlformats.org/officeDocument/2006/relationships/image" Target="../media/image3.png"/><Relationship Id="rId21" Type="http://schemas.openxmlformats.org/officeDocument/2006/relationships/audio" Target="../media/audio5.wav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audio" Target="../media/audio11.wav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audio" Target="../media/audio2.wav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audio" Target="../media/audio10.wav"/><Relationship Id="rId3" Type="http://schemas.openxmlformats.org/officeDocument/2006/relationships/image" Target="../media/image3.png"/><Relationship Id="rId21" Type="http://schemas.openxmlformats.org/officeDocument/2006/relationships/image" Target="../media/image17.jpe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audio" Target="../media/audio2.wav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audio" Target="../media/audio4.wav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42844" y="142852"/>
            <a:ext cx="5214974" cy="4929222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Интерактивный тренажёр</a:t>
            </a:r>
          </a:p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«Словарные слова»</a:t>
            </a:r>
          </a:p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Часть 3</a:t>
            </a:r>
          </a:p>
          <a:p>
            <a:pPr algn="ctr"/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Русский язык </a:t>
            </a:r>
          </a:p>
          <a:p>
            <a:pPr algn="ctr"/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</a:t>
            </a:r>
            <a:endParaRPr lang="ru-RU" i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785794"/>
            <a:ext cx="457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МБОУ «СШ№8»</a:t>
            </a: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Г. Нижневартовск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3643314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Автор презентации: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Пашкова О.А.,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/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2020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215338" y="6143644"/>
            <a:ext cx="642942" cy="428628"/>
          </a:xfrm>
          <a:prstGeom prst="actionButtonForwardNex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7"/>
          <p:cNvGrpSpPr/>
          <p:nvPr/>
        </p:nvGrpSpPr>
        <p:grpSpPr>
          <a:xfrm flipH="1">
            <a:off x="714348" y="428604"/>
            <a:ext cx="3867168" cy="4019572"/>
            <a:chOff x="1285852" y="1285860"/>
            <a:chExt cx="3867168" cy="4019572"/>
          </a:xfrm>
        </p:grpSpPr>
        <p:pic>
          <p:nvPicPr>
            <p:cNvPr id="29" name="Picture 2" descr="C:\Users\User\Desktop\РАБОТЫ НА КОНКУРС\11_swap_part4x2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5" name="Picture 3" descr="C:\Users\User\Desktop\РАБОТЫ НА КОНКУРС\11_swap_part4x3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7" name="Picture 4" descr="C:\Users\User\Desktop\РАБОТЫ НА КОНКУРС\11_swap_part5x1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49" name="Picture 5" descr="C:\Users\User\Desktop\РАБОТЫ НА КОНКУРС\11_swap_part5x2.png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50" name="Picture 6" descr="C:\Users\User\Desktop\РАБОТЫ НА КОНКУРС\11_swap_part5x3.png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51" name="Picture 7" descr="C:\Users\User\Desktop\РАБОТЫ НА КОНКУРС\11_swap_part1x1.pn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2" name="Picture 8" descr="C:\Users\User\Desktop\РАБОТЫ НА КОНКУРС\11_swap_part1x2.png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3" name="Picture 9" descr="C:\Users\User\Desktop\РАБОТЫ НА КОНКУРС\11_swap_part1x3.png"/>
            <p:cNvPicPr>
              <a:picLocks noChangeAspect="1" noChangeArrowheads="1"/>
            </p:cNvPicPr>
            <p:nvPr/>
          </p:nvPicPr>
          <p:blipFill>
            <a:blip r:embed="rId9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4" name="Picture 10" descr="C:\Users\User\Desktop\РАБОТЫ НА КОНКУРС\11_swap_part2x1.png"/>
            <p:cNvPicPr>
              <a:picLocks noChangeAspect="1" noChangeArrowheads="1"/>
            </p:cNvPicPr>
            <p:nvPr/>
          </p:nvPicPr>
          <p:blipFill>
            <a:blip r:embed="rId10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5" name="Picture 11" descr="C:\Users\User\Desktop\РАБОТЫ НА КОНКУРС\11_swap_part2x2.png"/>
            <p:cNvPicPr>
              <a:picLocks noChangeAspect="1" noChangeArrowheads="1"/>
            </p:cNvPicPr>
            <p:nvPr/>
          </p:nvPicPr>
          <p:blipFill>
            <a:blip r:embed="rId11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6" name="Picture 12" descr="C:\Users\User\Desktop\РАБОТЫ НА КОНКУРС\11_swap_part2x3.png"/>
            <p:cNvPicPr>
              <a:picLocks noChangeAspect="1" noChangeArrowheads="1"/>
            </p:cNvPicPr>
            <p:nvPr/>
          </p:nvPicPr>
          <p:blipFill>
            <a:blip r:embed="rId1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7" name="Picture 13" descr="C:\Users\User\Desktop\РАБОТЫ НА КОНКУРС\11_swap_part3x1.png"/>
            <p:cNvPicPr>
              <a:picLocks noChangeAspect="1" noChangeArrowheads="1"/>
            </p:cNvPicPr>
            <p:nvPr/>
          </p:nvPicPr>
          <p:blipFill>
            <a:blip r:embed="rId1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8" name="Picture 14" descr="C:\Users\User\Desktop\РАБОТЫ НА КОНКУРС\11_swap_part3x2.png"/>
            <p:cNvPicPr>
              <a:picLocks noChangeAspect="1" noChangeArrowheads="1"/>
            </p:cNvPicPr>
            <p:nvPr/>
          </p:nvPicPr>
          <p:blipFill>
            <a:blip r:embed="rId1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9" name="Picture 15" descr="C:\Users\User\Desktop\РАБОТЫ НА КОНКУРС\11_swap_part3x3.png"/>
            <p:cNvPicPr>
              <a:picLocks noChangeAspect="1" noChangeArrowheads="1"/>
            </p:cNvPicPr>
            <p:nvPr/>
          </p:nvPicPr>
          <p:blipFill>
            <a:blip r:embed="rId1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60" name="Picture 16" descr="C:\Users\User\Desktop\РАБОТЫ НА КОНКУРС\11_swap_part4x1.png"/>
            <p:cNvPicPr>
              <a:picLocks noChangeAspect="1" noChangeArrowheads="1"/>
            </p:cNvPicPr>
            <p:nvPr/>
          </p:nvPicPr>
          <p:blipFill>
            <a:blip r:embed="rId1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3643314"/>
              <a:ext cx="1295400" cy="838200"/>
            </a:xfrm>
            <a:prstGeom prst="rect">
              <a:avLst/>
            </a:prstGeom>
            <a:noFill/>
          </p:spPr>
        </p:pic>
      </p:grpSp>
      <p:sp>
        <p:nvSpPr>
          <p:cNvPr id="61" name="Прямоугольник 60"/>
          <p:cNvSpPr/>
          <p:nvPr/>
        </p:nvSpPr>
        <p:spPr>
          <a:xfrm>
            <a:off x="714348" y="428604"/>
            <a:ext cx="3857652" cy="4000528"/>
          </a:xfrm>
          <a:prstGeom prst="rect">
            <a:avLst/>
          </a:prstGeom>
          <a:noFill/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2" name="Прямая соединительная линия 61"/>
          <p:cNvCxnSpPr/>
          <p:nvPr/>
        </p:nvCxnSpPr>
        <p:spPr>
          <a:xfrm rot="5400000">
            <a:off x="2964645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" name="Группа 44"/>
          <p:cNvGrpSpPr/>
          <p:nvPr/>
        </p:nvGrpSpPr>
        <p:grpSpPr>
          <a:xfrm flipH="1">
            <a:off x="714348" y="428604"/>
            <a:ext cx="3867168" cy="4019572"/>
            <a:chOff x="1285852" y="1285860"/>
            <a:chExt cx="3867168" cy="4019572"/>
          </a:xfrm>
        </p:grpSpPr>
        <p:pic>
          <p:nvPicPr>
            <p:cNvPr id="31" name="Picture 3" descr="C:\Users\User\Desktop\РАБОТЫ НА КОНКУРС\11_swap_part4x3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7620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2" name="Picture 4" descr="C:\Users\User\Desktop\РАБОТЫ НА КОНКУРС\11_swap_part5x1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85852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33" name="Picture 5" descr="C:\Users\User\Desktop\РАБОТЫ НА КОНКУРС\11_swap_part5x2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571736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34" name="Picture 6" descr="C:\Users\User\Desktop\РАБОТЫ НА КОНКУРС\11_swap_part5x3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857620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35" name="Picture 7" descr="C:\Users\User\Desktop\РАБОТЫ НА КОНКУРС\11_swap_part1x1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285852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7" name="Picture 9" descr="C:\Users\User\Desktop\РАБОТЫ НА КОНКУРС\11_swap_part1x3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857620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8" name="Picture 10" descr="C:\Users\User\Desktop\РАБОТЫ НА КОНКУРС\11_swap_part2x1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285852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4" name="Picture 16" descr="C:\Users\User\Desktop\РАБОТЫ НА КОНКУРС\11_swap_part4x1.png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285852" y="3643314"/>
              <a:ext cx="1295400" cy="838200"/>
            </a:xfrm>
            <a:prstGeom prst="rect">
              <a:avLst/>
            </a:prstGeom>
            <a:noFill/>
          </p:spPr>
        </p:pic>
      </p:grpSp>
      <p:sp>
        <p:nvSpPr>
          <p:cNvPr id="46" name="Прямоугольник 45"/>
          <p:cNvSpPr/>
          <p:nvPr/>
        </p:nvSpPr>
        <p:spPr>
          <a:xfrm>
            <a:off x="714348" y="428604"/>
            <a:ext cx="3857652" cy="4000528"/>
          </a:xfrm>
          <a:prstGeom prst="rect">
            <a:avLst/>
          </a:prstGeom>
          <a:noFill/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2964645" y="4607727"/>
            <a:ext cx="142876" cy="71438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Овал 20">
            <a:hlinkClick r:id="" action="ppaction://noaction">
              <a:snd r:embed="rId17" name="Подумай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22" name="Овал 21">
            <a:hlinkClick r:id="" action="ppaction://hlinkshowjump?jump=nextslide">
              <a:snd r:embed="rId18" name="Замечательно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23" name="Овал 22">
            <a:hlinkClick r:id="" action="ppaction://noaction">
              <a:snd r:embed="rId17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24" name="Овал 23">
            <a:hlinkClick r:id="" action="ppaction://noaction">
              <a:snd r:embed="rId19" name="Ошибк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25" name="Овал 24">
            <a:hlinkClick r:id="" action="ppaction://noaction">
              <a:snd r:embed="rId20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1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_ </a:t>
            </a:r>
            <a:r>
              <a:rPr lang="ru-RU" sz="4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щай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5400000">
            <a:off x="3321835" y="4679165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7"/>
          <p:cNvGrpSpPr/>
          <p:nvPr/>
        </p:nvGrpSpPr>
        <p:grpSpPr>
          <a:xfrm flipH="1">
            <a:off x="714348" y="428604"/>
            <a:ext cx="3867168" cy="4019572"/>
            <a:chOff x="1285852" y="1285860"/>
            <a:chExt cx="3867168" cy="4019572"/>
          </a:xfrm>
        </p:grpSpPr>
        <p:pic>
          <p:nvPicPr>
            <p:cNvPr id="29" name="Picture 2" descr="C:\Users\User\Desktop\РАБОТЫ НА КОНКУРС\11_swap_part4x2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5" name="Picture 3" descr="C:\Users\User\Desktop\РАБОТЫ НА КОНКУРС\11_swap_part4x3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7" name="Picture 4" descr="C:\Users\User\Desktop\РАБОТЫ НА КОНКУРС\11_swap_part5x1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49" name="Picture 5" descr="C:\Users\User\Desktop\РАБОТЫ НА КОНКУРС\11_swap_part5x2.png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50" name="Picture 6" descr="C:\Users\User\Desktop\РАБОТЫ НА КОНКУРС\11_swap_part5x3.png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51" name="Picture 7" descr="C:\Users\User\Desktop\РАБОТЫ НА КОНКУРС\11_swap_part1x1.pn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2" name="Picture 8" descr="C:\Users\User\Desktop\РАБОТЫ НА КОНКУРС\11_swap_part1x2.png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3" name="Picture 9" descr="C:\Users\User\Desktop\РАБОТЫ НА КОНКУРС\11_swap_part1x3.png"/>
            <p:cNvPicPr>
              <a:picLocks noChangeAspect="1" noChangeArrowheads="1"/>
            </p:cNvPicPr>
            <p:nvPr/>
          </p:nvPicPr>
          <p:blipFill>
            <a:blip r:embed="rId9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4" name="Picture 10" descr="C:\Users\User\Desktop\РАБОТЫ НА КОНКУРС\11_swap_part2x1.png"/>
            <p:cNvPicPr>
              <a:picLocks noChangeAspect="1" noChangeArrowheads="1"/>
            </p:cNvPicPr>
            <p:nvPr/>
          </p:nvPicPr>
          <p:blipFill>
            <a:blip r:embed="rId10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5" name="Picture 11" descr="C:\Users\User\Desktop\РАБОТЫ НА КОНКУРС\11_swap_part2x2.png"/>
            <p:cNvPicPr>
              <a:picLocks noChangeAspect="1" noChangeArrowheads="1"/>
            </p:cNvPicPr>
            <p:nvPr/>
          </p:nvPicPr>
          <p:blipFill>
            <a:blip r:embed="rId11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6" name="Picture 12" descr="C:\Users\User\Desktop\РАБОТЫ НА КОНКУРС\11_swap_part2x3.png"/>
            <p:cNvPicPr>
              <a:picLocks noChangeAspect="1" noChangeArrowheads="1"/>
            </p:cNvPicPr>
            <p:nvPr/>
          </p:nvPicPr>
          <p:blipFill>
            <a:blip r:embed="rId1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7" name="Picture 13" descr="C:\Users\User\Desktop\РАБОТЫ НА КОНКУРС\11_swap_part3x1.png"/>
            <p:cNvPicPr>
              <a:picLocks noChangeAspect="1" noChangeArrowheads="1"/>
            </p:cNvPicPr>
            <p:nvPr/>
          </p:nvPicPr>
          <p:blipFill>
            <a:blip r:embed="rId1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8" name="Picture 14" descr="C:\Users\User\Desktop\РАБОТЫ НА КОНКУРС\11_swap_part3x2.png"/>
            <p:cNvPicPr>
              <a:picLocks noChangeAspect="1" noChangeArrowheads="1"/>
            </p:cNvPicPr>
            <p:nvPr/>
          </p:nvPicPr>
          <p:blipFill>
            <a:blip r:embed="rId1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9" name="Picture 15" descr="C:\Users\User\Desktop\РАБОТЫ НА КОНКУРС\11_swap_part3x3.png"/>
            <p:cNvPicPr>
              <a:picLocks noChangeAspect="1" noChangeArrowheads="1"/>
            </p:cNvPicPr>
            <p:nvPr/>
          </p:nvPicPr>
          <p:blipFill>
            <a:blip r:embed="rId1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60" name="Picture 16" descr="C:\Users\User\Desktop\РАБОТЫ НА КОНКУРС\11_swap_part4x1.png"/>
            <p:cNvPicPr>
              <a:picLocks noChangeAspect="1" noChangeArrowheads="1"/>
            </p:cNvPicPr>
            <p:nvPr/>
          </p:nvPicPr>
          <p:blipFill>
            <a:blip r:embed="rId1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3643314"/>
              <a:ext cx="1295400" cy="838200"/>
            </a:xfrm>
            <a:prstGeom prst="rect">
              <a:avLst/>
            </a:prstGeom>
            <a:noFill/>
          </p:spPr>
        </p:pic>
      </p:grpSp>
      <p:sp>
        <p:nvSpPr>
          <p:cNvPr id="61" name="Прямоугольник 60"/>
          <p:cNvSpPr/>
          <p:nvPr/>
        </p:nvSpPr>
        <p:spPr>
          <a:xfrm>
            <a:off x="714348" y="428604"/>
            <a:ext cx="3857652" cy="4000528"/>
          </a:xfrm>
          <a:prstGeom prst="rect">
            <a:avLst/>
          </a:prstGeom>
          <a:noFill/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2" name="Прямая соединительная линия 61"/>
          <p:cNvCxnSpPr/>
          <p:nvPr/>
        </p:nvCxnSpPr>
        <p:spPr>
          <a:xfrm rot="5400000">
            <a:off x="2964645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" name="Группа 44"/>
          <p:cNvGrpSpPr/>
          <p:nvPr/>
        </p:nvGrpSpPr>
        <p:grpSpPr>
          <a:xfrm flipH="1">
            <a:off x="714348" y="428604"/>
            <a:ext cx="3867168" cy="4019572"/>
            <a:chOff x="1285852" y="1285860"/>
            <a:chExt cx="3867168" cy="4019572"/>
          </a:xfrm>
        </p:grpSpPr>
        <p:pic>
          <p:nvPicPr>
            <p:cNvPr id="31" name="Picture 3" descr="C:\Users\User\Desktop\РАБОТЫ НА КОНКУРС\11_swap_part4x3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7620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2" name="Picture 4" descr="C:\Users\User\Desktop\РАБОТЫ НА КОНКУРС\11_swap_part5x1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85852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33" name="Picture 5" descr="C:\Users\User\Desktop\РАБОТЫ НА КОНКУРС\11_swap_part5x2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571736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34" name="Picture 6" descr="C:\Users\User\Desktop\РАБОТЫ НА КОНКУРС\11_swap_part5x3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857620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35" name="Picture 7" descr="C:\Users\User\Desktop\РАБОТЫ НА КОНКУРС\11_swap_part1x1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285852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7" name="Picture 9" descr="C:\Users\User\Desktop\РАБОТЫ НА КОНКУРС\11_swap_part1x3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857620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8" name="Picture 10" descr="C:\Users\User\Desktop\РАБОТЫ НА КОНКУРС\11_swap_part2x1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285852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1" name="Picture 13" descr="C:\Users\User\Desktop\РАБОТЫ НА КОНКУРС\11_swap_part3x1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285852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4" name="Picture 16" descr="C:\Users\User\Desktop\РАБОТЫ НА КОНКУРС\11_swap_part4x1.png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285852" y="3643314"/>
              <a:ext cx="1295400" cy="838200"/>
            </a:xfrm>
            <a:prstGeom prst="rect">
              <a:avLst/>
            </a:prstGeom>
            <a:noFill/>
          </p:spPr>
        </p:pic>
      </p:grpSp>
      <p:sp>
        <p:nvSpPr>
          <p:cNvPr id="46" name="Прямоугольник 45"/>
          <p:cNvSpPr/>
          <p:nvPr/>
        </p:nvSpPr>
        <p:spPr>
          <a:xfrm>
            <a:off x="714348" y="428604"/>
            <a:ext cx="3857652" cy="4000528"/>
          </a:xfrm>
          <a:prstGeom prst="rect">
            <a:avLst/>
          </a:prstGeom>
          <a:noFill/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2964645" y="4607727"/>
            <a:ext cx="142876" cy="71438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Овал 20">
            <a:hlinkClick r:id="" action="ppaction://hlinkshowjump?jump=nextslide">
              <a:snd r:embed="rId17" name="Хорошо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22" name="Овал 21">
            <a:hlinkClick r:id="" action="ppaction://noaction">
              <a:snd r:embed="rId18" name="Ой-ой-ой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23" name="Овал 22">
            <a:hlinkClick r:id="" action="ppaction://noaction">
              <a:snd r:embed="rId19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24" name="Овал 23">
            <a:hlinkClick r:id="" action="ppaction://noaction">
              <a:snd r:embed="rId20" name="Ошибк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25" name="Овал 24">
            <a:hlinkClick r:id="" action="ppaction://noaction">
              <a:snd r:embed="rId21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_ бота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5400000">
            <a:off x="2964645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7"/>
          <p:cNvGrpSpPr/>
          <p:nvPr/>
        </p:nvGrpSpPr>
        <p:grpSpPr>
          <a:xfrm flipH="1">
            <a:off x="714348" y="428604"/>
            <a:ext cx="3867168" cy="4019572"/>
            <a:chOff x="1285852" y="1285860"/>
            <a:chExt cx="3867168" cy="4019572"/>
          </a:xfrm>
        </p:grpSpPr>
        <p:pic>
          <p:nvPicPr>
            <p:cNvPr id="29" name="Picture 2" descr="C:\Users\User\Desktop\РАБОТЫ НА КОНКУРС\11_swap_part4x2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5" name="Picture 3" descr="C:\Users\User\Desktop\РАБОТЫ НА КОНКУРС\11_swap_part4x3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7" name="Picture 4" descr="C:\Users\User\Desktop\РАБОТЫ НА КОНКУРС\11_swap_part5x1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49" name="Picture 5" descr="C:\Users\User\Desktop\РАБОТЫ НА КОНКУРС\11_swap_part5x2.png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50" name="Picture 6" descr="C:\Users\User\Desktop\РАБОТЫ НА КОНКУРС\11_swap_part5x3.png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51" name="Picture 7" descr="C:\Users\User\Desktop\РАБОТЫ НА КОНКУРС\11_swap_part1x1.pn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2" name="Picture 8" descr="C:\Users\User\Desktop\РАБОТЫ НА КОНКУРС\11_swap_part1x2.png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3" name="Picture 9" descr="C:\Users\User\Desktop\РАБОТЫ НА КОНКУРС\11_swap_part1x3.png"/>
            <p:cNvPicPr>
              <a:picLocks noChangeAspect="1" noChangeArrowheads="1"/>
            </p:cNvPicPr>
            <p:nvPr/>
          </p:nvPicPr>
          <p:blipFill>
            <a:blip r:embed="rId9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4" name="Picture 10" descr="C:\Users\User\Desktop\РАБОТЫ НА КОНКУРС\11_swap_part2x1.png"/>
            <p:cNvPicPr>
              <a:picLocks noChangeAspect="1" noChangeArrowheads="1"/>
            </p:cNvPicPr>
            <p:nvPr/>
          </p:nvPicPr>
          <p:blipFill>
            <a:blip r:embed="rId10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5" name="Picture 11" descr="C:\Users\User\Desktop\РАБОТЫ НА КОНКУРС\11_swap_part2x2.png"/>
            <p:cNvPicPr>
              <a:picLocks noChangeAspect="1" noChangeArrowheads="1"/>
            </p:cNvPicPr>
            <p:nvPr/>
          </p:nvPicPr>
          <p:blipFill>
            <a:blip r:embed="rId11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6" name="Picture 12" descr="C:\Users\User\Desktop\РАБОТЫ НА КОНКУРС\11_swap_part2x3.png"/>
            <p:cNvPicPr>
              <a:picLocks noChangeAspect="1" noChangeArrowheads="1"/>
            </p:cNvPicPr>
            <p:nvPr/>
          </p:nvPicPr>
          <p:blipFill>
            <a:blip r:embed="rId1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7" name="Picture 13" descr="C:\Users\User\Desktop\РАБОТЫ НА КОНКУРС\11_swap_part3x1.png"/>
            <p:cNvPicPr>
              <a:picLocks noChangeAspect="1" noChangeArrowheads="1"/>
            </p:cNvPicPr>
            <p:nvPr/>
          </p:nvPicPr>
          <p:blipFill>
            <a:blip r:embed="rId1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8" name="Picture 14" descr="C:\Users\User\Desktop\РАБОТЫ НА КОНКУРС\11_swap_part3x2.png"/>
            <p:cNvPicPr>
              <a:picLocks noChangeAspect="1" noChangeArrowheads="1"/>
            </p:cNvPicPr>
            <p:nvPr/>
          </p:nvPicPr>
          <p:blipFill>
            <a:blip r:embed="rId1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9" name="Picture 15" descr="C:\Users\User\Desktop\РАБОТЫ НА КОНКУРС\11_swap_part3x3.png"/>
            <p:cNvPicPr>
              <a:picLocks noChangeAspect="1" noChangeArrowheads="1"/>
            </p:cNvPicPr>
            <p:nvPr/>
          </p:nvPicPr>
          <p:blipFill>
            <a:blip r:embed="rId1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60" name="Picture 16" descr="C:\Users\User\Desktop\РАБОТЫ НА КОНКУРС\11_swap_part4x1.png"/>
            <p:cNvPicPr>
              <a:picLocks noChangeAspect="1" noChangeArrowheads="1"/>
            </p:cNvPicPr>
            <p:nvPr/>
          </p:nvPicPr>
          <p:blipFill>
            <a:blip r:embed="rId1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3643314"/>
              <a:ext cx="1295400" cy="838200"/>
            </a:xfrm>
            <a:prstGeom prst="rect">
              <a:avLst/>
            </a:prstGeom>
            <a:noFill/>
          </p:spPr>
        </p:pic>
      </p:grpSp>
      <p:sp>
        <p:nvSpPr>
          <p:cNvPr id="61" name="Прямоугольник 60"/>
          <p:cNvSpPr/>
          <p:nvPr/>
        </p:nvSpPr>
        <p:spPr>
          <a:xfrm>
            <a:off x="714348" y="428604"/>
            <a:ext cx="3857652" cy="4000528"/>
          </a:xfrm>
          <a:prstGeom prst="rect">
            <a:avLst/>
          </a:prstGeom>
          <a:noFill/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2" name="Прямая соединительная линия 61"/>
          <p:cNvCxnSpPr/>
          <p:nvPr/>
        </p:nvCxnSpPr>
        <p:spPr>
          <a:xfrm rot="5400000">
            <a:off x="2964645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" name="Группа 44"/>
          <p:cNvGrpSpPr/>
          <p:nvPr/>
        </p:nvGrpSpPr>
        <p:grpSpPr>
          <a:xfrm flipH="1">
            <a:off x="714348" y="428604"/>
            <a:ext cx="3867168" cy="4019572"/>
            <a:chOff x="1285852" y="1285860"/>
            <a:chExt cx="3867168" cy="4019572"/>
          </a:xfrm>
        </p:grpSpPr>
        <p:pic>
          <p:nvPicPr>
            <p:cNvPr id="31" name="Picture 3" descr="C:\Users\User\Desktop\РАБОТЫ НА КОНКУРС\11_swap_part4x3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7620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2" name="Picture 4" descr="C:\Users\User\Desktop\РАБОТЫ НА КОНКУРС\11_swap_part5x1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85852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33" name="Picture 5" descr="C:\Users\User\Desktop\РАБОТЫ НА КОНКУРС\11_swap_part5x2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571736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34" name="Picture 6" descr="C:\Users\User\Desktop\РАБОТЫ НА КОНКУРС\11_swap_part5x3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857620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35" name="Picture 7" descr="C:\Users\User\Desktop\РАБОТЫ НА КОНКУРС\11_swap_part1x1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285852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6" name="Picture 8" descr="C:\Users\User\Desktop\РАБОТЫ НА КОНКУРС\11_swap_part1x2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571736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7" name="Picture 9" descr="C:\Users\User\Desktop\РАБОТЫ НА КОНКУРС\11_swap_part1x3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857620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8" name="Picture 10" descr="C:\Users\User\Desktop\РАБОТЫ НА КОНКУРС\11_swap_part2x1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285852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1" name="Picture 13" descr="C:\Users\User\Desktop\РАБОТЫ НА КОНКУРС\11_swap_part3x1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285852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4" name="Picture 16" descr="C:\Users\User\Desktop\РАБОТЫ НА КОНКУРС\11_swap_part4x1.png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285852" y="3643314"/>
              <a:ext cx="1295400" cy="838200"/>
            </a:xfrm>
            <a:prstGeom prst="rect">
              <a:avLst/>
            </a:prstGeom>
            <a:noFill/>
          </p:spPr>
        </p:pic>
      </p:grpSp>
      <p:sp>
        <p:nvSpPr>
          <p:cNvPr id="46" name="Прямоугольник 45"/>
          <p:cNvSpPr/>
          <p:nvPr/>
        </p:nvSpPr>
        <p:spPr>
          <a:xfrm>
            <a:off x="714348" y="428604"/>
            <a:ext cx="3857652" cy="4000528"/>
          </a:xfrm>
          <a:prstGeom prst="rect">
            <a:avLst/>
          </a:prstGeom>
          <a:noFill/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2964645" y="4607727"/>
            <a:ext cx="142876" cy="71438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Овал 20">
            <a:hlinkClick r:id="" action="ppaction://noaction">
              <a:snd r:embed="rId17" name="Подумай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22" name="Овал 21">
            <a:hlinkClick r:id="" action="ppaction://noaction">
              <a:snd r:embed="rId18" name="Ой-ой-ой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23" name="Овал 22">
            <a:hlinkClick r:id="" action="ppaction://noaction">
              <a:snd r:embed="rId17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24" name="Овал 23">
            <a:hlinkClick r:id="" action="ppaction://hlinkshowjump?jump=nextslide">
              <a:snd r:embed="rId19" name="Молодец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25" name="Овал 24">
            <a:hlinkClick r:id="" action="ppaction://noaction">
              <a:snd r:embed="rId20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1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_ </a:t>
            </a:r>
            <a:r>
              <a:rPr lang="ru-RU" sz="4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бята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5400000">
            <a:off x="2893207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7"/>
          <p:cNvGrpSpPr/>
          <p:nvPr/>
        </p:nvGrpSpPr>
        <p:grpSpPr>
          <a:xfrm flipH="1">
            <a:off x="714348" y="428604"/>
            <a:ext cx="3867168" cy="4019572"/>
            <a:chOff x="1285852" y="1285860"/>
            <a:chExt cx="3867168" cy="4019572"/>
          </a:xfrm>
        </p:grpSpPr>
        <p:pic>
          <p:nvPicPr>
            <p:cNvPr id="29" name="Picture 2" descr="C:\Users\User\Desktop\РАБОТЫ НА КОНКУРС\11_swap_part4x2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5" name="Picture 3" descr="C:\Users\User\Desktop\РАБОТЫ НА КОНКУРС\11_swap_part4x3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7" name="Picture 4" descr="C:\Users\User\Desktop\РАБОТЫ НА КОНКУРС\11_swap_part5x1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49" name="Picture 5" descr="C:\Users\User\Desktop\РАБОТЫ НА КОНКУРС\11_swap_part5x2.png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50" name="Picture 6" descr="C:\Users\User\Desktop\РАБОТЫ НА КОНКУРС\11_swap_part5x3.png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51" name="Picture 7" descr="C:\Users\User\Desktop\РАБОТЫ НА КОНКУРС\11_swap_part1x1.pn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2" name="Picture 8" descr="C:\Users\User\Desktop\РАБОТЫ НА КОНКУРС\11_swap_part1x2.png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3" name="Picture 9" descr="C:\Users\User\Desktop\РАБОТЫ НА КОНКУРС\11_swap_part1x3.png"/>
            <p:cNvPicPr>
              <a:picLocks noChangeAspect="1" noChangeArrowheads="1"/>
            </p:cNvPicPr>
            <p:nvPr/>
          </p:nvPicPr>
          <p:blipFill>
            <a:blip r:embed="rId9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4" name="Picture 10" descr="C:\Users\User\Desktop\РАБОТЫ НА КОНКУРС\11_swap_part2x1.png"/>
            <p:cNvPicPr>
              <a:picLocks noChangeAspect="1" noChangeArrowheads="1"/>
            </p:cNvPicPr>
            <p:nvPr/>
          </p:nvPicPr>
          <p:blipFill>
            <a:blip r:embed="rId10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5" name="Picture 11" descr="C:\Users\User\Desktop\РАБОТЫ НА КОНКУРС\11_swap_part2x2.png"/>
            <p:cNvPicPr>
              <a:picLocks noChangeAspect="1" noChangeArrowheads="1"/>
            </p:cNvPicPr>
            <p:nvPr/>
          </p:nvPicPr>
          <p:blipFill>
            <a:blip r:embed="rId11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6" name="Picture 12" descr="C:\Users\User\Desktop\РАБОТЫ НА КОНКУРС\11_swap_part2x3.png"/>
            <p:cNvPicPr>
              <a:picLocks noChangeAspect="1" noChangeArrowheads="1"/>
            </p:cNvPicPr>
            <p:nvPr/>
          </p:nvPicPr>
          <p:blipFill>
            <a:blip r:embed="rId1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7" name="Picture 13" descr="C:\Users\User\Desktop\РАБОТЫ НА КОНКУРС\11_swap_part3x1.png"/>
            <p:cNvPicPr>
              <a:picLocks noChangeAspect="1" noChangeArrowheads="1"/>
            </p:cNvPicPr>
            <p:nvPr/>
          </p:nvPicPr>
          <p:blipFill>
            <a:blip r:embed="rId1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8" name="Picture 14" descr="C:\Users\User\Desktop\РАБОТЫ НА КОНКУРС\11_swap_part3x2.png"/>
            <p:cNvPicPr>
              <a:picLocks noChangeAspect="1" noChangeArrowheads="1"/>
            </p:cNvPicPr>
            <p:nvPr/>
          </p:nvPicPr>
          <p:blipFill>
            <a:blip r:embed="rId1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9" name="Picture 15" descr="C:\Users\User\Desktop\РАБОТЫ НА КОНКУРС\11_swap_part3x3.png"/>
            <p:cNvPicPr>
              <a:picLocks noChangeAspect="1" noChangeArrowheads="1"/>
            </p:cNvPicPr>
            <p:nvPr/>
          </p:nvPicPr>
          <p:blipFill>
            <a:blip r:embed="rId1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60" name="Picture 16" descr="C:\Users\User\Desktop\РАБОТЫ НА КОНКУРС\11_swap_part4x1.png"/>
            <p:cNvPicPr>
              <a:picLocks noChangeAspect="1" noChangeArrowheads="1"/>
            </p:cNvPicPr>
            <p:nvPr/>
          </p:nvPicPr>
          <p:blipFill>
            <a:blip r:embed="rId1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3643314"/>
              <a:ext cx="1295400" cy="838200"/>
            </a:xfrm>
            <a:prstGeom prst="rect">
              <a:avLst/>
            </a:prstGeom>
            <a:noFill/>
          </p:spPr>
        </p:pic>
      </p:grpSp>
      <p:sp>
        <p:nvSpPr>
          <p:cNvPr id="61" name="Прямоугольник 60"/>
          <p:cNvSpPr/>
          <p:nvPr/>
        </p:nvSpPr>
        <p:spPr>
          <a:xfrm>
            <a:off x="714348" y="428604"/>
            <a:ext cx="3857652" cy="4000528"/>
          </a:xfrm>
          <a:prstGeom prst="rect">
            <a:avLst/>
          </a:prstGeom>
          <a:noFill/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2" name="Прямая соединительная линия 61"/>
          <p:cNvCxnSpPr/>
          <p:nvPr/>
        </p:nvCxnSpPr>
        <p:spPr>
          <a:xfrm rot="5400000">
            <a:off x="2964645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" name="Группа 44"/>
          <p:cNvGrpSpPr/>
          <p:nvPr/>
        </p:nvGrpSpPr>
        <p:grpSpPr>
          <a:xfrm flipH="1">
            <a:off x="714348" y="428604"/>
            <a:ext cx="3867168" cy="4019572"/>
            <a:chOff x="1285852" y="1285860"/>
            <a:chExt cx="3867168" cy="4019572"/>
          </a:xfrm>
        </p:grpSpPr>
        <p:pic>
          <p:nvPicPr>
            <p:cNvPr id="31" name="Picture 3" descr="C:\Users\User\Desktop\РАБОТЫ НА КОНКУРС\11_swap_part4x3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7620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2" name="Picture 4" descr="C:\Users\User\Desktop\РАБОТЫ НА КОНКУРС\11_swap_part5x1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85852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33" name="Picture 5" descr="C:\Users\User\Desktop\РАБОТЫ НА КОНКУРС\11_swap_part5x2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571736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34" name="Picture 6" descr="C:\Users\User\Desktop\РАБОТЫ НА КОНКУРС\11_swap_part5x3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857620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35" name="Picture 7" descr="C:\Users\User\Desktop\РАБОТЫ НА КОНКУРС\11_swap_part1x1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285852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6" name="Picture 8" descr="C:\Users\User\Desktop\РАБОТЫ НА КОНКУРС\11_swap_part1x2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571736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7" name="Picture 9" descr="C:\Users\User\Desktop\РАБОТЫ НА КОНКУРС\11_swap_part1x3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857620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8" name="Picture 10" descr="C:\Users\User\Desktop\РАБОТЫ НА КОНКУРС\11_swap_part2x1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285852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0" name="Picture 12" descr="C:\Users\User\Desktop\РАБОТЫ НА КОНКУРС\11_swap_part2x3.pn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857620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1" name="Picture 13" descr="C:\Users\User\Desktop\РАБОТЫ НА КОНКУРС\11_swap_part3x1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285852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4" name="Picture 16" descr="C:\Users\User\Desktop\РАБОТЫ НА КОНКУРС\11_swap_part4x1.png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285852" y="3643314"/>
              <a:ext cx="1295400" cy="838200"/>
            </a:xfrm>
            <a:prstGeom prst="rect">
              <a:avLst/>
            </a:prstGeom>
            <a:noFill/>
          </p:spPr>
        </p:pic>
      </p:grpSp>
      <p:sp>
        <p:nvSpPr>
          <p:cNvPr id="46" name="Прямоугольник 45"/>
          <p:cNvSpPr/>
          <p:nvPr/>
        </p:nvSpPr>
        <p:spPr>
          <a:xfrm>
            <a:off x="714348" y="428604"/>
            <a:ext cx="3857652" cy="4000528"/>
          </a:xfrm>
          <a:prstGeom prst="rect">
            <a:avLst/>
          </a:prstGeom>
          <a:noFill/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2964645" y="4607727"/>
            <a:ext cx="142876" cy="71438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Овал 20">
            <a:hlinkClick r:id="" action="ppaction://noaction">
              <a:snd r:embed="rId17" name="Подумай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22" name="Овал 21">
            <a:hlinkClick r:id="" action="ppaction://noaction">
              <a:snd r:embed="rId18" name="Ой-ой-ой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23" name="Овал 22">
            <a:hlinkClick r:id="" action="ppaction://hlinkshowjump?jump=nextslide">
              <a:snd r:embed="rId19" name="Молодец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24" name="Овал 23">
            <a:hlinkClick r:id="" action="ppaction://noaction">
              <a:snd r:embed="rId20" name="Ошибк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25" name="Овал 24">
            <a:hlinkClick r:id="" action="ppaction://noaction">
              <a:snd r:embed="rId21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род _ на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5400000">
            <a:off x="2035951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7"/>
          <p:cNvGrpSpPr/>
          <p:nvPr/>
        </p:nvGrpSpPr>
        <p:grpSpPr>
          <a:xfrm flipH="1">
            <a:off x="714348" y="428604"/>
            <a:ext cx="3867168" cy="4019572"/>
            <a:chOff x="1285852" y="1285860"/>
            <a:chExt cx="3867168" cy="4019572"/>
          </a:xfrm>
        </p:grpSpPr>
        <p:pic>
          <p:nvPicPr>
            <p:cNvPr id="29" name="Picture 2" descr="C:\Users\User\Desktop\РАБОТЫ НА КОНКУРС\11_swap_part4x2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5" name="Picture 3" descr="C:\Users\User\Desktop\РАБОТЫ НА КОНКУРС\11_swap_part4x3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7" name="Picture 4" descr="C:\Users\User\Desktop\РАБОТЫ НА КОНКУРС\11_swap_part5x1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49" name="Picture 5" descr="C:\Users\User\Desktop\РАБОТЫ НА КОНКУРС\11_swap_part5x2.png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50" name="Picture 6" descr="C:\Users\User\Desktop\РАБОТЫ НА КОНКУРС\11_swap_part5x3.png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51" name="Picture 7" descr="C:\Users\User\Desktop\РАБОТЫ НА КОНКУРС\11_swap_part1x1.pn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2" name="Picture 8" descr="C:\Users\User\Desktop\РАБОТЫ НА КОНКУРС\11_swap_part1x2.png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3" name="Picture 9" descr="C:\Users\User\Desktop\РАБОТЫ НА КОНКУРС\11_swap_part1x3.png"/>
            <p:cNvPicPr>
              <a:picLocks noChangeAspect="1" noChangeArrowheads="1"/>
            </p:cNvPicPr>
            <p:nvPr/>
          </p:nvPicPr>
          <p:blipFill>
            <a:blip r:embed="rId9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4" name="Picture 10" descr="C:\Users\User\Desktop\РАБОТЫ НА КОНКУРС\11_swap_part2x1.png"/>
            <p:cNvPicPr>
              <a:picLocks noChangeAspect="1" noChangeArrowheads="1"/>
            </p:cNvPicPr>
            <p:nvPr/>
          </p:nvPicPr>
          <p:blipFill>
            <a:blip r:embed="rId10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5" name="Picture 11" descr="C:\Users\User\Desktop\РАБОТЫ НА КОНКУРС\11_swap_part2x2.png"/>
            <p:cNvPicPr>
              <a:picLocks noChangeAspect="1" noChangeArrowheads="1"/>
            </p:cNvPicPr>
            <p:nvPr/>
          </p:nvPicPr>
          <p:blipFill>
            <a:blip r:embed="rId11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6" name="Picture 12" descr="C:\Users\User\Desktop\РАБОТЫ НА КОНКУРС\11_swap_part2x3.png"/>
            <p:cNvPicPr>
              <a:picLocks noChangeAspect="1" noChangeArrowheads="1"/>
            </p:cNvPicPr>
            <p:nvPr/>
          </p:nvPicPr>
          <p:blipFill>
            <a:blip r:embed="rId1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7" name="Picture 13" descr="C:\Users\User\Desktop\РАБОТЫ НА КОНКУРС\11_swap_part3x1.png"/>
            <p:cNvPicPr>
              <a:picLocks noChangeAspect="1" noChangeArrowheads="1"/>
            </p:cNvPicPr>
            <p:nvPr/>
          </p:nvPicPr>
          <p:blipFill>
            <a:blip r:embed="rId1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8" name="Picture 14" descr="C:\Users\User\Desktop\РАБОТЫ НА КОНКУРС\11_swap_part3x2.png"/>
            <p:cNvPicPr>
              <a:picLocks noChangeAspect="1" noChangeArrowheads="1"/>
            </p:cNvPicPr>
            <p:nvPr/>
          </p:nvPicPr>
          <p:blipFill>
            <a:blip r:embed="rId1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9" name="Picture 15" descr="C:\Users\User\Desktop\РАБОТЫ НА КОНКУРС\11_swap_part3x3.png"/>
            <p:cNvPicPr>
              <a:picLocks noChangeAspect="1" noChangeArrowheads="1"/>
            </p:cNvPicPr>
            <p:nvPr/>
          </p:nvPicPr>
          <p:blipFill>
            <a:blip r:embed="rId1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60" name="Picture 16" descr="C:\Users\User\Desktop\РАБОТЫ НА КОНКУРС\11_swap_part4x1.png"/>
            <p:cNvPicPr>
              <a:picLocks noChangeAspect="1" noChangeArrowheads="1"/>
            </p:cNvPicPr>
            <p:nvPr/>
          </p:nvPicPr>
          <p:blipFill>
            <a:blip r:embed="rId1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3643314"/>
              <a:ext cx="1295400" cy="838200"/>
            </a:xfrm>
            <a:prstGeom prst="rect">
              <a:avLst/>
            </a:prstGeom>
            <a:noFill/>
          </p:spPr>
        </p:pic>
      </p:grpSp>
      <p:sp>
        <p:nvSpPr>
          <p:cNvPr id="61" name="Прямоугольник 60"/>
          <p:cNvSpPr/>
          <p:nvPr/>
        </p:nvSpPr>
        <p:spPr>
          <a:xfrm>
            <a:off x="714348" y="428604"/>
            <a:ext cx="3857652" cy="4000528"/>
          </a:xfrm>
          <a:prstGeom prst="rect">
            <a:avLst/>
          </a:prstGeom>
          <a:noFill/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2" name="Прямая соединительная линия 61"/>
          <p:cNvCxnSpPr/>
          <p:nvPr/>
        </p:nvCxnSpPr>
        <p:spPr>
          <a:xfrm rot="5400000">
            <a:off x="2964645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" name="Группа 44"/>
          <p:cNvGrpSpPr/>
          <p:nvPr/>
        </p:nvGrpSpPr>
        <p:grpSpPr>
          <a:xfrm flipH="1">
            <a:off x="714348" y="428604"/>
            <a:ext cx="3867168" cy="4019572"/>
            <a:chOff x="1285852" y="1285860"/>
            <a:chExt cx="3867168" cy="4019572"/>
          </a:xfrm>
        </p:grpSpPr>
        <p:pic>
          <p:nvPicPr>
            <p:cNvPr id="31" name="Picture 3" descr="C:\Users\User\Desktop\РАБОТЫ НА КОНКУРС\11_swap_part4x3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7620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2" name="Picture 4" descr="C:\Users\User\Desktop\РАБОТЫ НА КОНКУРС\11_swap_part5x1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85852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33" name="Picture 5" descr="C:\Users\User\Desktop\РАБОТЫ НА КОНКУРС\11_swap_part5x2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571736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34" name="Picture 6" descr="C:\Users\User\Desktop\РАБОТЫ НА КОНКУРС\11_swap_part5x3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857620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35" name="Picture 7" descr="C:\Users\User\Desktop\РАБОТЫ НА КОНКУРС\11_swap_part1x1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285852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6" name="Picture 8" descr="C:\Users\User\Desktop\РАБОТЫ НА КОНКУРС\11_swap_part1x2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571736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7" name="Picture 9" descr="C:\Users\User\Desktop\РАБОТЫ НА КОНКУРС\11_swap_part1x3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857620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8" name="Picture 10" descr="C:\Users\User\Desktop\РАБОТЫ НА КОНКУРС\11_swap_part2x1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285852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0" name="Picture 12" descr="C:\Users\User\Desktop\РАБОТЫ НА КОНКУРС\11_swap_part2x3.pn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857620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1" name="Picture 13" descr="C:\Users\User\Desktop\РАБОТЫ НА КОНКУРС\11_swap_part3x1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285852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2" name="Picture 14" descr="C:\Users\User\Desktop\РАБОТЫ НА КОНКУРС\11_swap_part3x2.png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2571736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4" name="Picture 16" descr="C:\Users\User\Desktop\РАБОТЫ НА КОНКУРС\11_swap_part4x1.png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285852" y="3643314"/>
              <a:ext cx="1295400" cy="838200"/>
            </a:xfrm>
            <a:prstGeom prst="rect">
              <a:avLst/>
            </a:prstGeom>
            <a:noFill/>
          </p:spPr>
        </p:pic>
      </p:grpSp>
      <p:sp>
        <p:nvSpPr>
          <p:cNvPr id="46" name="Прямоугольник 45"/>
          <p:cNvSpPr/>
          <p:nvPr/>
        </p:nvSpPr>
        <p:spPr>
          <a:xfrm>
            <a:off x="714348" y="428604"/>
            <a:ext cx="3857652" cy="4000528"/>
          </a:xfrm>
          <a:prstGeom prst="rect">
            <a:avLst/>
          </a:prstGeom>
          <a:noFill/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2964645" y="4607727"/>
            <a:ext cx="142876" cy="71438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Овал 20">
            <a:hlinkClick r:id="" action="ppaction://hlinkshowjump?jump=nextslide">
              <a:snd r:embed="rId17" name="Здорово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22" name="Овал 21">
            <a:hlinkClick r:id="" action="ppaction://noaction">
              <a:snd r:embed="rId18" name="Ой-ой-ой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23" name="Овал 22">
            <a:hlinkClick r:id="" action="ppaction://noaction">
              <a:snd r:embed="rId19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24" name="Овал 23">
            <a:hlinkClick r:id="" action="ppaction://noaction">
              <a:snd r:embed="rId20" name="Ошибк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25" name="Овал 24">
            <a:hlinkClick r:id="" action="ppaction://noaction">
              <a:snd r:embed="rId21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_ </a:t>
            </a:r>
            <a:r>
              <a:rPr lang="ru-RU" sz="4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поги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5400000">
            <a:off x="3536149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7"/>
          <p:cNvGrpSpPr/>
          <p:nvPr/>
        </p:nvGrpSpPr>
        <p:grpSpPr>
          <a:xfrm flipH="1">
            <a:off x="714348" y="428604"/>
            <a:ext cx="3867168" cy="4019572"/>
            <a:chOff x="1285852" y="1285860"/>
            <a:chExt cx="3867168" cy="4019572"/>
          </a:xfrm>
        </p:grpSpPr>
        <p:pic>
          <p:nvPicPr>
            <p:cNvPr id="29" name="Picture 2" descr="C:\Users\User\Desktop\РАБОТЫ НА КОНКУРС\11_swap_part4x2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5" name="Picture 3" descr="C:\Users\User\Desktop\РАБОТЫ НА КОНКУРС\11_swap_part4x3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7" name="Picture 4" descr="C:\Users\User\Desktop\РАБОТЫ НА КОНКУРС\11_swap_part5x1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49" name="Picture 5" descr="C:\Users\User\Desktop\РАБОТЫ НА КОНКУРС\11_swap_part5x2.png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50" name="Picture 6" descr="C:\Users\User\Desktop\РАБОТЫ НА КОНКУРС\11_swap_part5x3.png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51" name="Picture 7" descr="C:\Users\User\Desktop\РАБОТЫ НА КОНКУРС\11_swap_part1x1.pn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2" name="Picture 8" descr="C:\Users\User\Desktop\РАБОТЫ НА КОНКУРС\11_swap_part1x2.png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3" name="Picture 9" descr="C:\Users\User\Desktop\РАБОТЫ НА КОНКУРС\11_swap_part1x3.png"/>
            <p:cNvPicPr>
              <a:picLocks noChangeAspect="1" noChangeArrowheads="1"/>
            </p:cNvPicPr>
            <p:nvPr/>
          </p:nvPicPr>
          <p:blipFill>
            <a:blip r:embed="rId9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4" name="Picture 10" descr="C:\Users\User\Desktop\РАБОТЫ НА КОНКУРС\11_swap_part2x1.png"/>
            <p:cNvPicPr>
              <a:picLocks noChangeAspect="1" noChangeArrowheads="1"/>
            </p:cNvPicPr>
            <p:nvPr/>
          </p:nvPicPr>
          <p:blipFill>
            <a:blip r:embed="rId10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5" name="Picture 11" descr="C:\Users\User\Desktop\РАБОТЫ НА КОНКУРС\11_swap_part2x2.png"/>
            <p:cNvPicPr>
              <a:picLocks noChangeAspect="1" noChangeArrowheads="1"/>
            </p:cNvPicPr>
            <p:nvPr/>
          </p:nvPicPr>
          <p:blipFill>
            <a:blip r:embed="rId11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6" name="Picture 12" descr="C:\Users\User\Desktop\РАБОТЫ НА КОНКУРС\11_swap_part2x3.png"/>
            <p:cNvPicPr>
              <a:picLocks noChangeAspect="1" noChangeArrowheads="1"/>
            </p:cNvPicPr>
            <p:nvPr/>
          </p:nvPicPr>
          <p:blipFill>
            <a:blip r:embed="rId1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7" name="Picture 13" descr="C:\Users\User\Desktop\РАБОТЫ НА КОНКУРС\11_swap_part3x1.png"/>
            <p:cNvPicPr>
              <a:picLocks noChangeAspect="1" noChangeArrowheads="1"/>
            </p:cNvPicPr>
            <p:nvPr/>
          </p:nvPicPr>
          <p:blipFill>
            <a:blip r:embed="rId1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8" name="Picture 14" descr="C:\Users\User\Desktop\РАБОТЫ НА КОНКУРС\11_swap_part3x2.png"/>
            <p:cNvPicPr>
              <a:picLocks noChangeAspect="1" noChangeArrowheads="1"/>
            </p:cNvPicPr>
            <p:nvPr/>
          </p:nvPicPr>
          <p:blipFill>
            <a:blip r:embed="rId1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9" name="Picture 15" descr="C:\Users\User\Desktop\РАБОТЫ НА КОНКУРС\11_swap_part3x3.png"/>
            <p:cNvPicPr>
              <a:picLocks noChangeAspect="1" noChangeArrowheads="1"/>
            </p:cNvPicPr>
            <p:nvPr/>
          </p:nvPicPr>
          <p:blipFill>
            <a:blip r:embed="rId1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60" name="Picture 16" descr="C:\Users\User\Desktop\РАБОТЫ НА КОНКУРС\11_swap_part4x1.png"/>
            <p:cNvPicPr>
              <a:picLocks noChangeAspect="1" noChangeArrowheads="1"/>
            </p:cNvPicPr>
            <p:nvPr/>
          </p:nvPicPr>
          <p:blipFill>
            <a:blip r:embed="rId1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3643314"/>
              <a:ext cx="1295400" cy="838200"/>
            </a:xfrm>
            <a:prstGeom prst="rect">
              <a:avLst/>
            </a:prstGeom>
            <a:noFill/>
          </p:spPr>
        </p:pic>
      </p:grpSp>
      <p:sp>
        <p:nvSpPr>
          <p:cNvPr id="61" name="Прямоугольник 60"/>
          <p:cNvSpPr/>
          <p:nvPr/>
        </p:nvSpPr>
        <p:spPr>
          <a:xfrm>
            <a:off x="714348" y="428604"/>
            <a:ext cx="3857652" cy="4000528"/>
          </a:xfrm>
          <a:prstGeom prst="rect">
            <a:avLst/>
          </a:prstGeom>
          <a:noFill/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2" name="Прямая соединительная линия 61"/>
          <p:cNvCxnSpPr/>
          <p:nvPr/>
        </p:nvCxnSpPr>
        <p:spPr>
          <a:xfrm rot="5400000">
            <a:off x="2964645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" name="Группа 44"/>
          <p:cNvGrpSpPr/>
          <p:nvPr/>
        </p:nvGrpSpPr>
        <p:grpSpPr>
          <a:xfrm flipH="1">
            <a:off x="714348" y="428604"/>
            <a:ext cx="3867168" cy="4019572"/>
            <a:chOff x="1285852" y="1285860"/>
            <a:chExt cx="3867168" cy="4019572"/>
          </a:xfrm>
        </p:grpSpPr>
        <p:pic>
          <p:nvPicPr>
            <p:cNvPr id="31" name="Picture 3" descr="C:\Users\User\Desktop\РАБОТЫ НА КОНКУРС\11_swap_part4x3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7620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2" name="Picture 4" descr="C:\Users\User\Desktop\РАБОТЫ НА КОНКУРС\11_swap_part5x1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85852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33" name="Picture 5" descr="C:\Users\User\Desktop\РАБОТЫ НА КОНКУРС\11_swap_part5x2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571736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34" name="Picture 6" descr="C:\Users\User\Desktop\РАБОТЫ НА КОНКУРС\11_swap_part5x3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857620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35" name="Picture 7" descr="C:\Users\User\Desktop\РАБОТЫ НА КОНКУРС\11_swap_part1x1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285852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6" name="Picture 8" descr="C:\Users\User\Desktop\РАБОТЫ НА КОНКУРС\11_swap_part1x2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571736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7" name="Picture 9" descr="C:\Users\User\Desktop\РАБОТЫ НА КОНКУРС\11_swap_part1x3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857620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8" name="Picture 10" descr="C:\Users\User\Desktop\РАБОТЫ НА КОНКУРС\11_swap_part2x1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285852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0" name="Picture 12" descr="C:\Users\User\Desktop\РАБОТЫ НА КОНКУРС\11_swap_part2x3.pn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857620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1" name="Picture 13" descr="C:\Users\User\Desktop\РАБОТЫ НА КОНКУРС\11_swap_part3x1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285852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2" name="Picture 14" descr="C:\Users\User\Desktop\РАБОТЫ НА КОНКУРС\11_swap_part3x2.png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2571736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3" name="Picture 15" descr="C:\Users\User\Desktop\РАБОТЫ НА КОНКУРС\11_swap_part3x3.png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3857620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4" name="Picture 16" descr="C:\Users\User\Desktop\РАБОТЫ НА КОНКУРС\11_swap_part4x1.png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285852" y="3643314"/>
              <a:ext cx="1295400" cy="838200"/>
            </a:xfrm>
            <a:prstGeom prst="rect">
              <a:avLst/>
            </a:prstGeom>
            <a:noFill/>
          </p:spPr>
        </p:pic>
      </p:grpSp>
      <p:sp>
        <p:nvSpPr>
          <p:cNvPr id="46" name="Прямоугольник 45"/>
          <p:cNvSpPr/>
          <p:nvPr/>
        </p:nvSpPr>
        <p:spPr>
          <a:xfrm>
            <a:off x="714348" y="428604"/>
            <a:ext cx="3857652" cy="4000528"/>
          </a:xfrm>
          <a:prstGeom prst="rect">
            <a:avLst/>
          </a:prstGeom>
          <a:noFill/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2964645" y="4607727"/>
            <a:ext cx="142876" cy="71438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Овал 20">
            <a:hlinkClick r:id="" action="ppaction://hlinkshowjump?jump=nextslide">
              <a:snd r:embed="rId17" name="Молодец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22" name="Овал 21">
            <a:hlinkClick r:id="" action="ppaction://noaction">
              <a:snd r:embed="rId18" name="Ой-ой-ой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23" name="Овал 22">
            <a:hlinkClick r:id="" action="ppaction://noaction">
              <a:snd r:embed="rId19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24" name="Овал 23">
            <a:hlinkClick r:id="" action="ppaction://noaction">
              <a:snd r:embed="rId20" name="Ошибк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25" name="Овал 24">
            <a:hlinkClick r:id="" action="ppaction://noaction">
              <a:snd r:embed="rId21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сах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_ </a:t>
            </a:r>
            <a:r>
              <a:rPr lang="ru-RU" sz="4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5400000">
            <a:off x="2178827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7"/>
          <p:cNvGrpSpPr/>
          <p:nvPr/>
        </p:nvGrpSpPr>
        <p:grpSpPr>
          <a:xfrm flipH="1">
            <a:off x="714348" y="428604"/>
            <a:ext cx="3867168" cy="4019572"/>
            <a:chOff x="1285852" y="1285860"/>
            <a:chExt cx="3867168" cy="4019572"/>
          </a:xfrm>
        </p:grpSpPr>
        <p:pic>
          <p:nvPicPr>
            <p:cNvPr id="29" name="Picture 2" descr="C:\Users\User\Desktop\РАБОТЫ НА КОНКУРС\11_swap_part4x2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5" name="Picture 3" descr="C:\Users\User\Desktop\РАБОТЫ НА КОНКУРС\11_swap_part4x3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7" name="Picture 4" descr="C:\Users\User\Desktop\РАБОТЫ НА КОНКУРС\11_swap_part5x1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49" name="Picture 5" descr="C:\Users\User\Desktop\РАБОТЫ НА КОНКУРС\11_swap_part5x2.png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50" name="Picture 6" descr="C:\Users\User\Desktop\РАБОТЫ НА КОНКУРС\11_swap_part5x3.png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51" name="Picture 7" descr="C:\Users\User\Desktop\РАБОТЫ НА КОНКУРС\11_swap_part1x1.pn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2" name="Picture 8" descr="C:\Users\User\Desktop\РАБОТЫ НА КОНКУРС\11_swap_part1x2.png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3" name="Picture 9" descr="C:\Users\User\Desktop\РАБОТЫ НА КОНКУРС\11_swap_part1x3.png"/>
            <p:cNvPicPr>
              <a:picLocks noChangeAspect="1" noChangeArrowheads="1"/>
            </p:cNvPicPr>
            <p:nvPr/>
          </p:nvPicPr>
          <p:blipFill>
            <a:blip r:embed="rId9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4" name="Picture 10" descr="C:\Users\User\Desktop\РАБОТЫ НА КОНКУРС\11_swap_part2x1.png"/>
            <p:cNvPicPr>
              <a:picLocks noChangeAspect="1" noChangeArrowheads="1"/>
            </p:cNvPicPr>
            <p:nvPr/>
          </p:nvPicPr>
          <p:blipFill>
            <a:blip r:embed="rId10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5" name="Picture 11" descr="C:\Users\User\Desktop\РАБОТЫ НА КОНКУРС\11_swap_part2x2.png"/>
            <p:cNvPicPr>
              <a:picLocks noChangeAspect="1" noChangeArrowheads="1"/>
            </p:cNvPicPr>
            <p:nvPr/>
          </p:nvPicPr>
          <p:blipFill>
            <a:blip r:embed="rId11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6" name="Picture 12" descr="C:\Users\User\Desktop\РАБОТЫ НА КОНКУРС\11_swap_part2x3.png"/>
            <p:cNvPicPr>
              <a:picLocks noChangeAspect="1" noChangeArrowheads="1"/>
            </p:cNvPicPr>
            <p:nvPr/>
          </p:nvPicPr>
          <p:blipFill>
            <a:blip r:embed="rId1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7" name="Picture 13" descr="C:\Users\User\Desktop\РАБОТЫ НА КОНКУРС\11_swap_part3x1.png"/>
            <p:cNvPicPr>
              <a:picLocks noChangeAspect="1" noChangeArrowheads="1"/>
            </p:cNvPicPr>
            <p:nvPr/>
          </p:nvPicPr>
          <p:blipFill>
            <a:blip r:embed="rId1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8" name="Picture 14" descr="C:\Users\User\Desktop\РАБОТЫ НА КОНКУРС\11_swap_part3x2.png"/>
            <p:cNvPicPr>
              <a:picLocks noChangeAspect="1" noChangeArrowheads="1"/>
            </p:cNvPicPr>
            <p:nvPr/>
          </p:nvPicPr>
          <p:blipFill>
            <a:blip r:embed="rId1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9" name="Picture 15" descr="C:\Users\User\Desktop\РАБОТЫ НА КОНКУРС\11_swap_part3x3.png"/>
            <p:cNvPicPr>
              <a:picLocks noChangeAspect="1" noChangeArrowheads="1"/>
            </p:cNvPicPr>
            <p:nvPr/>
          </p:nvPicPr>
          <p:blipFill>
            <a:blip r:embed="rId1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60" name="Picture 16" descr="C:\Users\User\Desktop\РАБОТЫ НА КОНКУРС\11_swap_part4x1.png"/>
            <p:cNvPicPr>
              <a:picLocks noChangeAspect="1" noChangeArrowheads="1"/>
            </p:cNvPicPr>
            <p:nvPr/>
          </p:nvPicPr>
          <p:blipFill>
            <a:blip r:embed="rId1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3643314"/>
              <a:ext cx="1295400" cy="838200"/>
            </a:xfrm>
            <a:prstGeom prst="rect">
              <a:avLst/>
            </a:prstGeom>
            <a:noFill/>
          </p:spPr>
        </p:pic>
      </p:grpSp>
      <p:sp>
        <p:nvSpPr>
          <p:cNvPr id="61" name="Прямоугольник 60"/>
          <p:cNvSpPr/>
          <p:nvPr/>
        </p:nvSpPr>
        <p:spPr>
          <a:xfrm>
            <a:off x="714348" y="428604"/>
            <a:ext cx="3857652" cy="4000528"/>
          </a:xfrm>
          <a:prstGeom prst="rect">
            <a:avLst/>
          </a:prstGeom>
          <a:noFill/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2" name="Прямая соединительная линия 61"/>
          <p:cNvCxnSpPr/>
          <p:nvPr/>
        </p:nvCxnSpPr>
        <p:spPr>
          <a:xfrm rot="5400000">
            <a:off x="2964645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" name="Группа 44"/>
          <p:cNvGrpSpPr/>
          <p:nvPr/>
        </p:nvGrpSpPr>
        <p:grpSpPr>
          <a:xfrm flipH="1">
            <a:off x="714348" y="428604"/>
            <a:ext cx="3867168" cy="4019572"/>
            <a:chOff x="1285852" y="1285860"/>
            <a:chExt cx="3867168" cy="4019572"/>
          </a:xfrm>
        </p:grpSpPr>
        <p:pic>
          <p:nvPicPr>
            <p:cNvPr id="31" name="Picture 3" descr="C:\Users\User\Desktop\РАБОТЫ НА КОНКУРС\11_swap_part4x3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7620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2" name="Picture 4" descr="C:\Users\User\Desktop\РАБОТЫ НА КОНКУРС\11_swap_part5x1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85852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33" name="Picture 5" descr="C:\Users\User\Desktop\РАБОТЫ НА КОНКУРС\11_swap_part5x2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571736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34" name="Picture 6" descr="C:\Users\User\Desktop\РАБОТЫ НА КОНКУРС\11_swap_part5x3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857620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35" name="Picture 7" descr="C:\Users\User\Desktop\РАБОТЫ НА КОНКУРС\11_swap_part1x1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285852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6" name="Picture 8" descr="C:\Users\User\Desktop\РАБОТЫ НА КОНКУРС\11_swap_part1x2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571736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7" name="Picture 9" descr="C:\Users\User\Desktop\РАБОТЫ НА КОНКУРС\11_swap_part1x3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857620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8" name="Picture 10" descr="C:\Users\User\Desktop\РАБОТЫ НА КОНКУРС\11_swap_part2x1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285852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9" name="Picture 11" descr="C:\Users\User\Desktop\РАБОТЫ НА КОНКУРС\11_swap_part2x2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571736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0" name="Picture 12" descr="C:\Users\User\Desktop\РАБОТЫ НА КОНКУРС\11_swap_part2x3.pn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857620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1" name="Picture 13" descr="C:\Users\User\Desktop\РАБОТЫ НА КОНКУРС\11_swap_part3x1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285852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2" name="Picture 14" descr="C:\Users\User\Desktop\РАБОТЫ НА КОНКУРС\11_swap_part3x2.png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2571736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3" name="Picture 15" descr="C:\Users\User\Desktop\РАБОТЫ НА КОНКУРС\11_swap_part3x3.png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3857620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4" name="Picture 16" descr="C:\Users\User\Desktop\РАБОТЫ НА КОНКУРС\11_swap_part4x1.png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285852" y="3643314"/>
              <a:ext cx="1295400" cy="838200"/>
            </a:xfrm>
            <a:prstGeom prst="rect">
              <a:avLst/>
            </a:prstGeom>
            <a:noFill/>
          </p:spPr>
        </p:pic>
      </p:grpSp>
      <p:sp>
        <p:nvSpPr>
          <p:cNvPr id="46" name="Прямоугольник 45"/>
          <p:cNvSpPr/>
          <p:nvPr/>
        </p:nvSpPr>
        <p:spPr>
          <a:xfrm>
            <a:off x="714348" y="428604"/>
            <a:ext cx="3857652" cy="4000528"/>
          </a:xfrm>
          <a:prstGeom prst="rect">
            <a:avLst/>
          </a:prstGeom>
          <a:noFill/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2964645" y="4607727"/>
            <a:ext cx="142876" cy="71438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Овал 20">
            <a:hlinkClick r:id="" action="ppaction://noaction">
              <a:snd r:embed="rId17" name="Подумай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22" name="Овал 21">
            <a:hlinkClick r:id="" action="ppaction://noaction">
              <a:snd r:embed="rId18" name="Ой-ой-ой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23" name="Овал 22">
            <a:hlinkClick r:id="" action="ppaction://noaction">
              <a:snd r:embed="rId17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24" name="Овал 23">
            <a:hlinkClick r:id="" action="ppaction://hlinkshowjump?jump=nextslide">
              <a:snd r:embed="rId19" name="Хорошо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25" name="Овал 24">
            <a:hlinkClick r:id="" action="ppaction://noaction">
              <a:snd r:embed="rId20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1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_ </a:t>
            </a:r>
            <a:r>
              <a:rPr lang="ru-RU" sz="4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нтябрь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5400000">
            <a:off x="2893207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7"/>
          <p:cNvGrpSpPr/>
          <p:nvPr/>
        </p:nvGrpSpPr>
        <p:grpSpPr>
          <a:xfrm flipH="1">
            <a:off x="714348" y="428604"/>
            <a:ext cx="3867168" cy="4019572"/>
            <a:chOff x="1285852" y="1285860"/>
            <a:chExt cx="3867168" cy="4019572"/>
          </a:xfrm>
        </p:grpSpPr>
        <p:pic>
          <p:nvPicPr>
            <p:cNvPr id="29" name="Picture 2" descr="C:\Users\User\Desktop\РАБОТЫ НА КОНКУРС\11_swap_part4x2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5" name="Picture 3" descr="C:\Users\User\Desktop\РАБОТЫ НА КОНКУРС\11_swap_part4x3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7" name="Picture 4" descr="C:\Users\User\Desktop\РАБОТЫ НА КОНКУРС\11_swap_part5x1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49" name="Picture 5" descr="C:\Users\User\Desktop\РАБОТЫ НА КОНКУРС\11_swap_part5x2.png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50" name="Picture 6" descr="C:\Users\User\Desktop\РАБОТЫ НА КОНКУРС\11_swap_part5x3.png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51" name="Picture 7" descr="C:\Users\User\Desktop\РАБОТЫ НА КОНКУРС\11_swap_part1x1.pn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2" name="Picture 8" descr="C:\Users\User\Desktop\РАБОТЫ НА КОНКУРС\11_swap_part1x2.png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3" name="Picture 9" descr="C:\Users\User\Desktop\РАБОТЫ НА КОНКУРС\11_swap_part1x3.png"/>
            <p:cNvPicPr>
              <a:picLocks noChangeAspect="1" noChangeArrowheads="1"/>
            </p:cNvPicPr>
            <p:nvPr/>
          </p:nvPicPr>
          <p:blipFill>
            <a:blip r:embed="rId9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4" name="Picture 10" descr="C:\Users\User\Desktop\РАБОТЫ НА КОНКУРС\11_swap_part2x1.png"/>
            <p:cNvPicPr>
              <a:picLocks noChangeAspect="1" noChangeArrowheads="1"/>
            </p:cNvPicPr>
            <p:nvPr/>
          </p:nvPicPr>
          <p:blipFill>
            <a:blip r:embed="rId10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5" name="Picture 11" descr="C:\Users\User\Desktop\РАБОТЫ НА КОНКУРС\11_swap_part2x2.png"/>
            <p:cNvPicPr>
              <a:picLocks noChangeAspect="1" noChangeArrowheads="1"/>
            </p:cNvPicPr>
            <p:nvPr/>
          </p:nvPicPr>
          <p:blipFill>
            <a:blip r:embed="rId11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6" name="Picture 12" descr="C:\Users\User\Desktop\РАБОТЫ НА КОНКУРС\11_swap_part2x3.png"/>
            <p:cNvPicPr>
              <a:picLocks noChangeAspect="1" noChangeArrowheads="1"/>
            </p:cNvPicPr>
            <p:nvPr/>
          </p:nvPicPr>
          <p:blipFill>
            <a:blip r:embed="rId1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7" name="Picture 13" descr="C:\Users\User\Desktop\РАБОТЫ НА КОНКУРС\11_swap_part3x1.png"/>
            <p:cNvPicPr>
              <a:picLocks noChangeAspect="1" noChangeArrowheads="1"/>
            </p:cNvPicPr>
            <p:nvPr/>
          </p:nvPicPr>
          <p:blipFill>
            <a:blip r:embed="rId1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8" name="Picture 14" descr="C:\Users\User\Desktop\РАБОТЫ НА КОНКУРС\11_swap_part3x2.png"/>
            <p:cNvPicPr>
              <a:picLocks noChangeAspect="1" noChangeArrowheads="1"/>
            </p:cNvPicPr>
            <p:nvPr/>
          </p:nvPicPr>
          <p:blipFill>
            <a:blip r:embed="rId1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9" name="Picture 15" descr="C:\Users\User\Desktop\РАБОТЫ НА КОНКУРС\11_swap_part3x3.png"/>
            <p:cNvPicPr>
              <a:picLocks noChangeAspect="1" noChangeArrowheads="1"/>
            </p:cNvPicPr>
            <p:nvPr/>
          </p:nvPicPr>
          <p:blipFill>
            <a:blip r:embed="rId1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60" name="Picture 16" descr="C:\Users\User\Desktop\РАБОТЫ НА КОНКУРС\11_swap_part4x1.png"/>
            <p:cNvPicPr>
              <a:picLocks noChangeAspect="1" noChangeArrowheads="1"/>
            </p:cNvPicPr>
            <p:nvPr/>
          </p:nvPicPr>
          <p:blipFill>
            <a:blip r:embed="rId1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3643314"/>
              <a:ext cx="1295400" cy="838200"/>
            </a:xfrm>
            <a:prstGeom prst="rect">
              <a:avLst/>
            </a:prstGeom>
            <a:noFill/>
          </p:spPr>
        </p:pic>
      </p:grpSp>
      <p:sp>
        <p:nvSpPr>
          <p:cNvPr id="61" name="Прямоугольник 60"/>
          <p:cNvSpPr/>
          <p:nvPr/>
        </p:nvSpPr>
        <p:spPr>
          <a:xfrm>
            <a:off x="714348" y="428604"/>
            <a:ext cx="3857652" cy="4000528"/>
          </a:xfrm>
          <a:prstGeom prst="rect">
            <a:avLst/>
          </a:prstGeom>
          <a:noFill/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2" name="Прямая соединительная линия 61"/>
          <p:cNvCxnSpPr/>
          <p:nvPr/>
        </p:nvCxnSpPr>
        <p:spPr>
          <a:xfrm rot="5400000">
            <a:off x="2964645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" name="Группа 44"/>
          <p:cNvGrpSpPr/>
          <p:nvPr/>
        </p:nvGrpSpPr>
        <p:grpSpPr>
          <a:xfrm flipH="1">
            <a:off x="714348" y="428604"/>
            <a:ext cx="3867168" cy="4019572"/>
            <a:chOff x="1285852" y="1285860"/>
            <a:chExt cx="3867168" cy="4019572"/>
          </a:xfrm>
        </p:grpSpPr>
        <p:pic>
          <p:nvPicPr>
            <p:cNvPr id="30" name="Picture 2" descr="C:\Users\User\Desktop\РАБОТЫ НА КОНКУРС\11_swap_part4x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71736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1" name="Picture 3" descr="C:\Users\User\Desktop\РАБОТЫ НА КОНКУРС\11_swap_part4x3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7620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2" name="Picture 4" descr="C:\Users\User\Desktop\РАБОТЫ НА КОНКУРС\11_swap_part5x1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85852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33" name="Picture 5" descr="C:\Users\User\Desktop\РАБОТЫ НА КОНКУРС\11_swap_part5x2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571736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34" name="Picture 6" descr="C:\Users\User\Desktop\РАБОТЫ НА КОНКУРС\11_swap_part5x3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857620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35" name="Picture 7" descr="C:\Users\User\Desktop\РАБОТЫ НА КОНКУРС\11_swap_part1x1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285852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6" name="Picture 8" descr="C:\Users\User\Desktop\РАБОТЫ НА КОНКУРС\11_swap_part1x2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571736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7" name="Picture 9" descr="C:\Users\User\Desktop\РАБОТЫ НА КОНКУРС\11_swap_part1x3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857620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8" name="Picture 10" descr="C:\Users\User\Desktop\РАБОТЫ НА КОНКУРС\11_swap_part2x1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285852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9" name="Picture 11" descr="C:\Users\User\Desktop\РАБОТЫ НА КОНКУРС\11_swap_part2x2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571736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0" name="Picture 12" descr="C:\Users\User\Desktop\РАБОТЫ НА КОНКУРС\11_swap_part2x3.pn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857620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1" name="Picture 13" descr="C:\Users\User\Desktop\РАБОТЫ НА КОНКУРС\11_swap_part3x1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285852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2" name="Picture 14" descr="C:\Users\User\Desktop\РАБОТЫ НА КОНКУРС\11_swap_part3x2.png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2571736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3" name="Picture 15" descr="C:\Users\User\Desktop\РАБОТЫ НА КОНКУРС\11_swap_part3x3.png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3857620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4" name="Picture 16" descr="C:\Users\User\Desktop\РАБОТЫ НА КОНКУРС\11_swap_part4x1.png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285852" y="3643314"/>
              <a:ext cx="1295400" cy="838200"/>
            </a:xfrm>
            <a:prstGeom prst="rect">
              <a:avLst/>
            </a:prstGeom>
            <a:noFill/>
          </p:spPr>
        </p:pic>
      </p:grpSp>
      <p:sp>
        <p:nvSpPr>
          <p:cNvPr id="46" name="Прямоугольник 45"/>
          <p:cNvSpPr/>
          <p:nvPr/>
        </p:nvSpPr>
        <p:spPr>
          <a:xfrm>
            <a:off x="714348" y="428604"/>
            <a:ext cx="3857652" cy="4000528"/>
          </a:xfrm>
          <a:prstGeom prst="rect">
            <a:avLst/>
          </a:prstGeom>
          <a:noFill/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2964645" y="4607727"/>
            <a:ext cx="142876" cy="71438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6" name="Скругленный прямоугольник 25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17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Управляющая кнопка: настраиваемая 62">
            <a:hlinkClick r:id="" action="ppaction://hlinkshowjump?jump=endshow" highlightClick="1"/>
          </p:cNvPr>
          <p:cNvSpPr/>
          <p:nvPr/>
        </p:nvSpPr>
        <p:spPr>
          <a:xfrm>
            <a:off x="7715272" y="6215082"/>
            <a:ext cx="1143008" cy="357190"/>
          </a:xfrm>
          <a:prstGeom prst="actionButtonBlank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571472" y="4429132"/>
            <a:ext cx="41148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Ура!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Мой подарок готов.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686706" y="6000768"/>
            <a:ext cx="39026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помощь.</a:t>
            </a:r>
            <a:endParaRPr lang="ru-RU" sz="3200" b="1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42844" y="142852"/>
            <a:ext cx="5214974" cy="4929222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Ребята!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приготовил подарок для своего друга,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 не раскрасил.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Помогите мне в этом. Вставляйте нужные буквы и картинка постепенно раскрасится.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Управляющая кнопка: сведения 2">
            <a:hlinkClick r:id="" action="ppaction://hlinkshowjump?jump=lastslide" highlightClick="1"/>
          </p:cNvPr>
          <p:cNvSpPr/>
          <p:nvPr/>
        </p:nvSpPr>
        <p:spPr>
          <a:xfrm>
            <a:off x="8215338" y="357166"/>
            <a:ext cx="642942" cy="571504"/>
          </a:xfrm>
          <a:prstGeom prst="actionButtonInformati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ятно 1 3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1214414" y="4714884"/>
            <a:ext cx="3214710" cy="1643074"/>
          </a:xfrm>
          <a:prstGeom prst="irregularSeal1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Старт </a:t>
            </a:r>
            <a:endParaRPr lang="ru-RU" sz="4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Группа 44"/>
          <p:cNvGrpSpPr/>
          <p:nvPr/>
        </p:nvGrpSpPr>
        <p:grpSpPr>
          <a:xfrm flipH="1">
            <a:off x="714348" y="428604"/>
            <a:ext cx="3867168" cy="4019572"/>
            <a:chOff x="1285852" y="1285860"/>
            <a:chExt cx="3867168" cy="4019572"/>
          </a:xfrm>
        </p:grpSpPr>
        <p:pic>
          <p:nvPicPr>
            <p:cNvPr id="30" name="Picture 2" descr="C:\Users\User\Desktop\РАБОТЫ НА КОНКУРС\11_swap_part4x2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1" name="Picture 3" descr="C:\Users\User\Desktop\РАБОТЫ НА КОНКУРС\11_swap_part4x3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2" name="Picture 4" descr="C:\Users\User\Desktop\РАБОТЫ НА КОНКУРС\11_swap_part5x1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33" name="Picture 5" descr="C:\Users\User\Desktop\РАБОТЫ НА КОНКУРС\11_swap_part5x2.png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34" name="Picture 6" descr="C:\Users\User\Desktop\РАБОТЫ НА КОНКУРС\11_swap_part5x3.png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35" name="Picture 7" descr="C:\Users\User\Desktop\РАБОТЫ НА КОНКУРС\11_swap_part1x1.pn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6" name="Picture 8" descr="C:\Users\User\Desktop\РАБОТЫ НА КОНКУРС\11_swap_part1x2.png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7" name="Picture 9" descr="C:\Users\User\Desktop\РАБОТЫ НА КОНКУРС\11_swap_part1x3.png"/>
            <p:cNvPicPr>
              <a:picLocks noChangeAspect="1" noChangeArrowheads="1"/>
            </p:cNvPicPr>
            <p:nvPr/>
          </p:nvPicPr>
          <p:blipFill>
            <a:blip r:embed="rId9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8" name="Picture 10" descr="C:\Users\User\Desktop\РАБОТЫ НА КОНКУРС\11_swap_part2x1.png"/>
            <p:cNvPicPr>
              <a:picLocks noChangeAspect="1" noChangeArrowheads="1"/>
            </p:cNvPicPr>
            <p:nvPr/>
          </p:nvPicPr>
          <p:blipFill>
            <a:blip r:embed="rId10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9" name="Picture 11" descr="C:\Users\User\Desktop\РАБОТЫ НА КОНКУРС\11_swap_part2x2.png"/>
            <p:cNvPicPr>
              <a:picLocks noChangeAspect="1" noChangeArrowheads="1"/>
            </p:cNvPicPr>
            <p:nvPr/>
          </p:nvPicPr>
          <p:blipFill>
            <a:blip r:embed="rId11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0" name="Picture 12" descr="C:\Users\User\Desktop\РАБОТЫ НА КОНКУРС\11_swap_part2x3.png"/>
            <p:cNvPicPr>
              <a:picLocks noChangeAspect="1" noChangeArrowheads="1"/>
            </p:cNvPicPr>
            <p:nvPr/>
          </p:nvPicPr>
          <p:blipFill>
            <a:blip r:embed="rId1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1" name="Picture 13" descr="C:\Users\User\Desktop\РАБОТЫ НА КОНКУРС\11_swap_part3x1.png"/>
            <p:cNvPicPr>
              <a:picLocks noChangeAspect="1" noChangeArrowheads="1"/>
            </p:cNvPicPr>
            <p:nvPr/>
          </p:nvPicPr>
          <p:blipFill>
            <a:blip r:embed="rId1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2" name="Picture 14" descr="C:\Users\User\Desktop\РАБОТЫ НА КОНКУРС\11_swap_part3x2.png"/>
            <p:cNvPicPr>
              <a:picLocks noChangeAspect="1" noChangeArrowheads="1"/>
            </p:cNvPicPr>
            <p:nvPr/>
          </p:nvPicPr>
          <p:blipFill>
            <a:blip r:embed="rId1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3" name="Picture 15" descr="C:\Users\User\Desktop\РАБОТЫ НА КОНКУРС\11_swap_part3x3.png"/>
            <p:cNvPicPr>
              <a:picLocks noChangeAspect="1" noChangeArrowheads="1"/>
            </p:cNvPicPr>
            <p:nvPr/>
          </p:nvPicPr>
          <p:blipFill>
            <a:blip r:embed="rId1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4" name="Picture 16" descr="C:\Users\User\Desktop\РАБОТЫ НА КОНКУРС\11_swap_part4x1.png"/>
            <p:cNvPicPr>
              <a:picLocks noChangeAspect="1" noChangeArrowheads="1"/>
            </p:cNvPicPr>
            <p:nvPr/>
          </p:nvPicPr>
          <p:blipFill>
            <a:blip r:embed="rId1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3643314"/>
              <a:ext cx="1295400" cy="838200"/>
            </a:xfrm>
            <a:prstGeom prst="rect">
              <a:avLst/>
            </a:prstGeom>
            <a:noFill/>
          </p:spPr>
        </p:pic>
      </p:grpSp>
      <p:sp>
        <p:nvSpPr>
          <p:cNvPr id="46" name="Прямоугольник 45"/>
          <p:cNvSpPr/>
          <p:nvPr/>
        </p:nvSpPr>
        <p:spPr>
          <a:xfrm>
            <a:off x="714348" y="428604"/>
            <a:ext cx="3857652" cy="4000528"/>
          </a:xfrm>
          <a:prstGeom prst="rect">
            <a:avLst/>
          </a:prstGeom>
          <a:noFill/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17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_ </a:t>
            </a:r>
            <a:r>
              <a:rPr lang="ru-RU" sz="4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ктябрь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2678893" y="4679165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Овал 48">
            <a:hlinkClick r:id="" action="ppaction://noaction">
              <a:snd r:embed="rId18" name="Подумай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50" name="Овал 49">
            <a:hlinkClick r:id="" action="ppaction://hlinkshowjump?jump=nextslide">
              <a:snd r:embed="rId19" name="Верно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51" name="Овал 50">
            <a:hlinkClick r:id="" action="ppaction://noaction">
              <a:snd r:embed="rId18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52" name="Овал 51">
            <a:hlinkClick r:id="" action="ppaction://noaction">
              <a:snd r:embed="rId20" name="Ошибк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53" name="Овал 52">
            <a:hlinkClick r:id="" action="ppaction://noaction">
              <a:snd r:embed="rId21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Группа 27"/>
          <p:cNvGrpSpPr/>
          <p:nvPr/>
        </p:nvGrpSpPr>
        <p:grpSpPr>
          <a:xfrm flipH="1">
            <a:off x="714348" y="428604"/>
            <a:ext cx="3867168" cy="4019572"/>
            <a:chOff x="1285852" y="1285860"/>
            <a:chExt cx="3867168" cy="4019572"/>
          </a:xfrm>
        </p:grpSpPr>
        <p:pic>
          <p:nvPicPr>
            <p:cNvPr id="29" name="Picture 2" descr="C:\Users\User\Desktop\РАБОТЫ НА КОНКУРС\11_swap_part4x2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5" name="Picture 3" descr="C:\Users\User\Desktop\РАБОТЫ НА КОНКУРС\11_swap_part4x3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7" name="Picture 4" descr="C:\Users\User\Desktop\РАБОТЫ НА КОНКУРС\11_swap_part5x1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49" name="Picture 5" descr="C:\Users\User\Desktop\РАБОТЫ НА КОНКУРС\11_swap_part5x2.png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50" name="Picture 6" descr="C:\Users\User\Desktop\РАБОТЫ НА КОНКУРС\11_swap_part5x3.png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51" name="Picture 7" descr="C:\Users\User\Desktop\РАБОТЫ НА КОНКУРС\11_swap_part1x1.pn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2" name="Picture 8" descr="C:\Users\User\Desktop\РАБОТЫ НА КОНКУРС\11_swap_part1x2.png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3" name="Picture 9" descr="C:\Users\User\Desktop\РАБОТЫ НА КОНКУРС\11_swap_part1x3.png"/>
            <p:cNvPicPr>
              <a:picLocks noChangeAspect="1" noChangeArrowheads="1"/>
            </p:cNvPicPr>
            <p:nvPr/>
          </p:nvPicPr>
          <p:blipFill>
            <a:blip r:embed="rId9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4" name="Picture 10" descr="C:\Users\User\Desktop\РАБОТЫ НА КОНКУРС\11_swap_part2x1.png"/>
            <p:cNvPicPr>
              <a:picLocks noChangeAspect="1" noChangeArrowheads="1"/>
            </p:cNvPicPr>
            <p:nvPr/>
          </p:nvPicPr>
          <p:blipFill>
            <a:blip r:embed="rId10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5" name="Picture 11" descr="C:\Users\User\Desktop\РАБОТЫ НА КОНКУРС\11_swap_part2x2.png"/>
            <p:cNvPicPr>
              <a:picLocks noChangeAspect="1" noChangeArrowheads="1"/>
            </p:cNvPicPr>
            <p:nvPr/>
          </p:nvPicPr>
          <p:blipFill>
            <a:blip r:embed="rId11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6" name="Picture 12" descr="C:\Users\User\Desktop\РАБОТЫ НА КОНКУРС\11_swap_part2x3.png"/>
            <p:cNvPicPr>
              <a:picLocks noChangeAspect="1" noChangeArrowheads="1"/>
            </p:cNvPicPr>
            <p:nvPr/>
          </p:nvPicPr>
          <p:blipFill>
            <a:blip r:embed="rId1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7" name="Picture 13" descr="C:\Users\User\Desktop\РАБОТЫ НА КОНКУРС\11_swap_part3x1.png"/>
            <p:cNvPicPr>
              <a:picLocks noChangeAspect="1" noChangeArrowheads="1"/>
            </p:cNvPicPr>
            <p:nvPr/>
          </p:nvPicPr>
          <p:blipFill>
            <a:blip r:embed="rId1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8" name="Picture 14" descr="C:\Users\User\Desktop\РАБОТЫ НА КОНКУРС\11_swap_part3x2.png"/>
            <p:cNvPicPr>
              <a:picLocks noChangeAspect="1" noChangeArrowheads="1"/>
            </p:cNvPicPr>
            <p:nvPr/>
          </p:nvPicPr>
          <p:blipFill>
            <a:blip r:embed="rId1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9" name="Picture 15" descr="C:\Users\User\Desktop\РАБОТЫ НА КОНКУРС\11_swap_part3x3.png"/>
            <p:cNvPicPr>
              <a:picLocks noChangeAspect="1" noChangeArrowheads="1"/>
            </p:cNvPicPr>
            <p:nvPr/>
          </p:nvPicPr>
          <p:blipFill>
            <a:blip r:embed="rId1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60" name="Picture 16" descr="C:\Users\User\Desktop\РАБОТЫ НА КОНКУРС\11_swap_part4x1.png"/>
            <p:cNvPicPr>
              <a:picLocks noChangeAspect="1" noChangeArrowheads="1"/>
            </p:cNvPicPr>
            <p:nvPr/>
          </p:nvPicPr>
          <p:blipFill>
            <a:blip r:embed="rId1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3643314"/>
              <a:ext cx="1295400" cy="838200"/>
            </a:xfrm>
            <a:prstGeom prst="rect">
              <a:avLst/>
            </a:prstGeom>
            <a:noFill/>
          </p:spPr>
        </p:pic>
      </p:grpSp>
      <p:sp>
        <p:nvSpPr>
          <p:cNvPr id="61" name="Прямоугольник 60"/>
          <p:cNvSpPr/>
          <p:nvPr/>
        </p:nvSpPr>
        <p:spPr>
          <a:xfrm>
            <a:off x="714348" y="428604"/>
            <a:ext cx="3857652" cy="4000528"/>
          </a:xfrm>
          <a:prstGeom prst="rect">
            <a:avLst/>
          </a:prstGeom>
          <a:noFill/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2" name="Прямая соединительная линия 61"/>
          <p:cNvCxnSpPr/>
          <p:nvPr/>
        </p:nvCxnSpPr>
        <p:spPr>
          <a:xfrm rot="5400000">
            <a:off x="2964645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7" name="Picture 9" descr="C:\Users\User\Desktop\РАБОТЫ НА КОНКУРС\11_swap_part1x3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flipH="1">
            <a:off x="714348" y="428604"/>
            <a:ext cx="1295400" cy="838200"/>
          </a:xfrm>
          <a:prstGeom prst="rect">
            <a:avLst/>
          </a:prstGeom>
          <a:noFill/>
        </p:spPr>
      </p:pic>
      <p:sp>
        <p:nvSpPr>
          <p:cNvPr id="46" name="Прямоугольник 45"/>
          <p:cNvSpPr/>
          <p:nvPr/>
        </p:nvSpPr>
        <p:spPr>
          <a:xfrm>
            <a:off x="714348" y="428604"/>
            <a:ext cx="3857652" cy="4000528"/>
          </a:xfrm>
          <a:prstGeom prst="rect">
            <a:avLst/>
          </a:prstGeom>
          <a:noFill/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2964645" y="4607727"/>
            <a:ext cx="142876" cy="71438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Овал 20">
            <a:hlinkClick r:id="" action="ppaction://noaction">
              <a:snd r:embed="rId17" name="Подумай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22" name="Овал 21">
            <a:hlinkClick r:id="" action="ppaction://hlinkshowjump?jump=nextslide">
              <a:snd r:embed="rId18" name="Замечательно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23" name="Овал 22">
            <a:hlinkClick r:id="" action="ppaction://noaction">
              <a:snd r:embed="rId17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24" name="Овал 23">
            <a:hlinkClick r:id="" action="ppaction://noaction">
              <a:snd r:embed="rId19" name="Ошибк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25" name="Овал 24">
            <a:hlinkClick r:id="" action="ppaction://noaction">
              <a:snd r:embed="rId20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1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_ </a:t>
            </a:r>
            <a:r>
              <a:rPr lang="ru-RU" sz="4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сина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5400000">
            <a:off x="2678893" y="4679165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7"/>
          <p:cNvGrpSpPr/>
          <p:nvPr/>
        </p:nvGrpSpPr>
        <p:grpSpPr>
          <a:xfrm flipH="1">
            <a:off x="714348" y="428604"/>
            <a:ext cx="3867168" cy="4019572"/>
            <a:chOff x="1285852" y="1285860"/>
            <a:chExt cx="3867168" cy="4019572"/>
          </a:xfrm>
        </p:grpSpPr>
        <p:pic>
          <p:nvPicPr>
            <p:cNvPr id="29" name="Picture 2" descr="C:\Users\User\Desktop\РАБОТЫ НА КОНКУРС\11_swap_part4x2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5" name="Picture 3" descr="C:\Users\User\Desktop\РАБОТЫ НА КОНКУРС\11_swap_part4x3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7" name="Picture 4" descr="C:\Users\User\Desktop\РАБОТЫ НА КОНКУРС\11_swap_part5x1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49" name="Picture 5" descr="C:\Users\User\Desktop\РАБОТЫ НА КОНКУРС\11_swap_part5x2.png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50" name="Picture 6" descr="C:\Users\User\Desktop\РАБОТЫ НА КОНКУРС\11_swap_part5x3.png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51" name="Picture 7" descr="C:\Users\User\Desktop\РАБОТЫ НА КОНКУРС\11_swap_part1x1.pn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2" name="Picture 8" descr="C:\Users\User\Desktop\РАБОТЫ НА КОНКУРС\11_swap_part1x2.png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3" name="Picture 9" descr="C:\Users\User\Desktop\РАБОТЫ НА КОНКУРС\11_swap_part1x3.png"/>
            <p:cNvPicPr>
              <a:picLocks noChangeAspect="1" noChangeArrowheads="1"/>
            </p:cNvPicPr>
            <p:nvPr/>
          </p:nvPicPr>
          <p:blipFill>
            <a:blip r:embed="rId9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4" name="Picture 10" descr="C:\Users\User\Desktop\РАБОТЫ НА КОНКУРС\11_swap_part2x1.png"/>
            <p:cNvPicPr>
              <a:picLocks noChangeAspect="1" noChangeArrowheads="1"/>
            </p:cNvPicPr>
            <p:nvPr/>
          </p:nvPicPr>
          <p:blipFill>
            <a:blip r:embed="rId10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5" name="Picture 11" descr="C:\Users\User\Desktop\РАБОТЫ НА КОНКУРС\11_swap_part2x2.png"/>
            <p:cNvPicPr>
              <a:picLocks noChangeAspect="1" noChangeArrowheads="1"/>
            </p:cNvPicPr>
            <p:nvPr/>
          </p:nvPicPr>
          <p:blipFill>
            <a:blip r:embed="rId11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6" name="Picture 12" descr="C:\Users\User\Desktop\РАБОТЫ НА КОНКУРС\11_swap_part2x3.png"/>
            <p:cNvPicPr>
              <a:picLocks noChangeAspect="1" noChangeArrowheads="1"/>
            </p:cNvPicPr>
            <p:nvPr/>
          </p:nvPicPr>
          <p:blipFill>
            <a:blip r:embed="rId1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7" name="Picture 13" descr="C:\Users\User\Desktop\РАБОТЫ НА КОНКУРС\11_swap_part3x1.png"/>
            <p:cNvPicPr>
              <a:picLocks noChangeAspect="1" noChangeArrowheads="1"/>
            </p:cNvPicPr>
            <p:nvPr/>
          </p:nvPicPr>
          <p:blipFill>
            <a:blip r:embed="rId1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8" name="Picture 14" descr="C:\Users\User\Desktop\РАБОТЫ НА КОНКУРС\11_swap_part3x2.png"/>
            <p:cNvPicPr>
              <a:picLocks noChangeAspect="1" noChangeArrowheads="1"/>
            </p:cNvPicPr>
            <p:nvPr/>
          </p:nvPicPr>
          <p:blipFill>
            <a:blip r:embed="rId1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9" name="Picture 15" descr="C:\Users\User\Desktop\РАБОТЫ НА КОНКУРС\11_swap_part3x3.png"/>
            <p:cNvPicPr>
              <a:picLocks noChangeAspect="1" noChangeArrowheads="1"/>
            </p:cNvPicPr>
            <p:nvPr/>
          </p:nvPicPr>
          <p:blipFill>
            <a:blip r:embed="rId1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60" name="Picture 16" descr="C:\Users\User\Desktop\РАБОТЫ НА КОНКУРС\11_swap_part4x1.png"/>
            <p:cNvPicPr>
              <a:picLocks noChangeAspect="1" noChangeArrowheads="1"/>
            </p:cNvPicPr>
            <p:nvPr/>
          </p:nvPicPr>
          <p:blipFill>
            <a:blip r:embed="rId1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3643314"/>
              <a:ext cx="1295400" cy="838200"/>
            </a:xfrm>
            <a:prstGeom prst="rect">
              <a:avLst/>
            </a:prstGeom>
            <a:noFill/>
          </p:spPr>
        </p:pic>
      </p:grpSp>
      <p:sp>
        <p:nvSpPr>
          <p:cNvPr id="61" name="Прямоугольник 60"/>
          <p:cNvSpPr/>
          <p:nvPr/>
        </p:nvSpPr>
        <p:spPr>
          <a:xfrm>
            <a:off x="714348" y="428604"/>
            <a:ext cx="3857652" cy="4000528"/>
          </a:xfrm>
          <a:prstGeom prst="rect">
            <a:avLst/>
          </a:prstGeom>
          <a:noFill/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2" name="Прямая соединительная линия 61"/>
          <p:cNvCxnSpPr/>
          <p:nvPr/>
        </p:nvCxnSpPr>
        <p:spPr>
          <a:xfrm rot="5400000">
            <a:off x="2964645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" name="Группа 44"/>
          <p:cNvGrpSpPr/>
          <p:nvPr/>
        </p:nvGrpSpPr>
        <p:grpSpPr>
          <a:xfrm flipH="1">
            <a:off x="714348" y="428604"/>
            <a:ext cx="3867168" cy="3195654"/>
            <a:chOff x="1285852" y="1285860"/>
            <a:chExt cx="3867168" cy="3195654"/>
          </a:xfrm>
        </p:grpSpPr>
        <p:pic>
          <p:nvPicPr>
            <p:cNvPr id="37" name="Picture 9" descr="C:\Users\User\Desktop\РАБОТЫ НА КОНКУРС\11_swap_part1x3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857620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4" name="Picture 16" descr="C:\Users\User\Desktop\РАБОТЫ НА КОНКУРС\11_swap_part4x1.png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285852" y="3643314"/>
              <a:ext cx="1295400" cy="838200"/>
            </a:xfrm>
            <a:prstGeom prst="rect">
              <a:avLst/>
            </a:prstGeom>
            <a:noFill/>
          </p:spPr>
        </p:pic>
      </p:grpSp>
      <p:sp>
        <p:nvSpPr>
          <p:cNvPr id="46" name="Прямоугольник 45"/>
          <p:cNvSpPr/>
          <p:nvPr/>
        </p:nvSpPr>
        <p:spPr>
          <a:xfrm>
            <a:off x="714348" y="428604"/>
            <a:ext cx="3857652" cy="4000528"/>
          </a:xfrm>
          <a:prstGeom prst="rect">
            <a:avLst/>
          </a:prstGeom>
          <a:noFill/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2964645" y="4607727"/>
            <a:ext cx="142876" cy="71438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Овал 20">
            <a:hlinkClick r:id="" action="ppaction://noaction">
              <a:snd r:embed="rId17" name="Подумай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22" name="Овал 21">
            <a:hlinkClick r:id="" action="ppaction://hlinkshowjump?jump=nextslide">
              <a:snd r:embed="rId18" name="Здорово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23" name="Овал 22">
            <a:hlinkClick r:id="" action="ppaction://noaction">
              <a:snd r:embed="rId17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24" name="Овал 23">
            <a:hlinkClick r:id="" action="ppaction://noaction">
              <a:snd r:embed="rId19" name="Ошибк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25" name="Овал 24">
            <a:hlinkClick r:id="" action="ppaction://noaction">
              <a:snd r:embed="rId20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1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_ </a:t>
            </a:r>
            <a:r>
              <a:rPr lang="ru-RU" sz="4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тец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5400000">
            <a:off x="2893207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7"/>
          <p:cNvGrpSpPr/>
          <p:nvPr/>
        </p:nvGrpSpPr>
        <p:grpSpPr>
          <a:xfrm flipH="1">
            <a:off x="714348" y="428604"/>
            <a:ext cx="3867168" cy="4019572"/>
            <a:chOff x="1285852" y="1285860"/>
            <a:chExt cx="3867168" cy="4019572"/>
          </a:xfrm>
        </p:grpSpPr>
        <p:pic>
          <p:nvPicPr>
            <p:cNvPr id="29" name="Picture 2" descr="C:\Users\User\Desktop\РАБОТЫ НА КОНКУРС\11_swap_part4x2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5" name="Picture 3" descr="C:\Users\User\Desktop\РАБОТЫ НА КОНКУРС\11_swap_part4x3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7" name="Picture 4" descr="C:\Users\User\Desktop\РАБОТЫ НА КОНКУРС\11_swap_part5x1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49" name="Picture 5" descr="C:\Users\User\Desktop\РАБОТЫ НА КОНКУРС\11_swap_part5x2.png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50" name="Picture 6" descr="C:\Users\User\Desktop\РАБОТЫ НА КОНКУРС\11_swap_part5x3.png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51" name="Picture 7" descr="C:\Users\User\Desktop\РАБОТЫ НА КОНКУРС\11_swap_part1x1.pn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2" name="Picture 8" descr="C:\Users\User\Desktop\РАБОТЫ НА КОНКУРС\11_swap_part1x2.png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3" name="Picture 9" descr="C:\Users\User\Desktop\РАБОТЫ НА КОНКУРС\11_swap_part1x3.png"/>
            <p:cNvPicPr>
              <a:picLocks noChangeAspect="1" noChangeArrowheads="1"/>
            </p:cNvPicPr>
            <p:nvPr/>
          </p:nvPicPr>
          <p:blipFill>
            <a:blip r:embed="rId9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4" name="Picture 10" descr="C:\Users\User\Desktop\РАБОТЫ НА КОНКУРС\11_swap_part2x1.png"/>
            <p:cNvPicPr>
              <a:picLocks noChangeAspect="1" noChangeArrowheads="1"/>
            </p:cNvPicPr>
            <p:nvPr/>
          </p:nvPicPr>
          <p:blipFill>
            <a:blip r:embed="rId10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5" name="Picture 11" descr="C:\Users\User\Desktop\РАБОТЫ НА КОНКУРС\11_swap_part2x2.png"/>
            <p:cNvPicPr>
              <a:picLocks noChangeAspect="1" noChangeArrowheads="1"/>
            </p:cNvPicPr>
            <p:nvPr/>
          </p:nvPicPr>
          <p:blipFill>
            <a:blip r:embed="rId11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6" name="Picture 12" descr="C:\Users\User\Desktop\РАБОТЫ НА КОНКУРС\11_swap_part2x3.png"/>
            <p:cNvPicPr>
              <a:picLocks noChangeAspect="1" noChangeArrowheads="1"/>
            </p:cNvPicPr>
            <p:nvPr/>
          </p:nvPicPr>
          <p:blipFill>
            <a:blip r:embed="rId1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7" name="Picture 13" descr="C:\Users\User\Desktop\РАБОТЫ НА КОНКУРС\11_swap_part3x1.png"/>
            <p:cNvPicPr>
              <a:picLocks noChangeAspect="1" noChangeArrowheads="1"/>
            </p:cNvPicPr>
            <p:nvPr/>
          </p:nvPicPr>
          <p:blipFill>
            <a:blip r:embed="rId1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8" name="Picture 14" descr="C:\Users\User\Desktop\РАБОТЫ НА КОНКУРС\11_swap_part3x2.png"/>
            <p:cNvPicPr>
              <a:picLocks noChangeAspect="1" noChangeArrowheads="1"/>
            </p:cNvPicPr>
            <p:nvPr/>
          </p:nvPicPr>
          <p:blipFill>
            <a:blip r:embed="rId1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9" name="Picture 15" descr="C:\Users\User\Desktop\РАБОТЫ НА КОНКУРС\11_swap_part3x3.png"/>
            <p:cNvPicPr>
              <a:picLocks noChangeAspect="1" noChangeArrowheads="1"/>
            </p:cNvPicPr>
            <p:nvPr/>
          </p:nvPicPr>
          <p:blipFill>
            <a:blip r:embed="rId1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60" name="Picture 16" descr="C:\Users\User\Desktop\РАБОТЫ НА КОНКУРС\11_swap_part4x1.png"/>
            <p:cNvPicPr>
              <a:picLocks noChangeAspect="1" noChangeArrowheads="1"/>
            </p:cNvPicPr>
            <p:nvPr/>
          </p:nvPicPr>
          <p:blipFill>
            <a:blip r:embed="rId1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3643314"/>
              <a:ext cx="1295400" cy="838200"/>
            </a:xfrm>
            <a:prstGeom prst="rect">
              <a:avLst/>
            </a:prstGeom>
            <a:noFill/>
          </p:spPr>
        </p:pic>
      </p:grpSp>
      <p:sp>
        <p:nvSpPr>
          <p:cNvPr id="61" name="Прямоугольник 60"/>
          <p:cNvSpPr/>
          <p:nvPr/>
        </p:nvSpPr>
        <p:spPr>
          <a:xfrm>
            <a:off x="714348" y="428604"/>
            <a:ext cx="3857652" cy="4000528"/>
          </a:xfrm>
          <a:prstGeom prst="rect">
            <a:avLst/>
          </a:prstGeom>
          <a:noFill/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2" name="Прямая соединительная линия 61"/>
          <p:cNvCxnSpPr/>
          <p:nvPr/>
        </p:nvCxnSpPr>
        <p:spPr>
          <a:xfrm rot="5400000">
            <a:off x="2964645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" name="Группа 44"/>
          <p:cNvGrpSpPr/>
          <p:nvPr/>
        </p:nvGrpSpPr>
        <p:grpSpPr>
          <a:xfrm flipH="1">
            <a:off x="714348" y="428604"/>
            <a:ext cx="3867168" cy="3195654"/>
            <a:chOff x="1285852" y="1285860"/>
            <a:chExt cx="3867168" cy="3195654"/>
          </a:xfrm>
        </p:grpSpPr>
        <p:pic>
          <p:nvPicPr>
            <p:cNvPr id="37" name="Picture 9" descr="C:\Users\User\Desktop\РАБОТЫ НА КОНКУРС\11_swap_part1x3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857620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8" name="Picture 10" descr="C:\Users\User\Desktop\РАБОТЫ НА КОНКУРС\11_swap_part2x1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285852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4" name="Picture 16" descr="C:\Users\User\Desktop\РАБОТЫ НА КОНКУРС\11_swap_part4x1.png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285852" y="3643314"/>
              <a:ext cx="1295400" cy="838200"/>
            </a:xfrm>
            <a:prstGeom prst="rect">
              <a:avLst/>
            </a:prstGeom>
            <a:noFill/>
          </p:spPr>
        </p:pic>
      </p:grpSp>
      <p:sp>
        <p:nvSpPr>
          <p:cNvPr id="46" name="Прямоугольник 45"/>
          <p:cNvSpPr/>
          <p:nvPr/>
        </p:nvSpPr>
        <p:spPr>
          <a:xfrm>
            <a:off x="714348" y="428604"/>
            <a:ext cx="3857652" cy="4000528"/>
          </a:xfrm>
          <a:prstGeom prst="rect">
            <a:avLst/>
          </a:prstGeom>
          <a:noFill/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2964645" y="4607727"/>
            <a:ext cx="142876" cy="71438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Овал 20">
            <a:hlinkClick r:id="" action="ppaction://hlinkshowjump?jump=nextslide">
              <a:snd r:embed="rId17" name="Молодец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22" name="Овал 21">
            <a:hlinkClick r:id="" action="ppaction://noaction">
              <a:snd r:embed="rId18" name="Ой-ой-ой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23" name="Овал 22">
            <a:hlinkClick r:id="" action="ppaction://noaction">
              <a:snd r:embed="rId19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24" name="Овал 23">
            <a:hlinkClick r:id="" action="ppaction://noaction">
              <a:snd r:embed="rId20" name="Ошибк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25" name="Овал 24">
            <a:hlinkClick r:id="" action="ppaction://noaction">
              <a:snd r:embed="rId21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_ </a:t>
            </a:r>
            <a:r>
              <a:rPr lang="ru-RU" sz="4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льто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5400000">
            <a:off x="3607587" y="4679165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7"/>
          <p:cNvGrpSpPr/>
          <p:nvPr/>
        </p:nvGrpSpPr>
        <p:grpSpPr>
          <a:xfrm flipH="1">
            <a:off x="714348" y="428604"/>
            <a:ext cx="3867168" cy="4019572"/>
            <a:chOff x="1285852" y="1285860"/>
            <a:chExt cx="3867168" cy="4019572"/>
          </a:xfrm>
        </p:grpSpPr>
        <p:pic>
          <p:nvPicPr>
            <p:cNvPr id="29" name="Picture 2" descr="C:\Users\User\Desktop\РАБОТЫ НА КОНКУРС\11_swap_part4x2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5" name="Picture 3" descr="C:\Users\User\Desktop\РАБОТЫ НА КОНКУРС\11_swap_part4x3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7" name="Picture 4" descr="C:\Users\User\Desktop\РАБОТЫ НА КОНКУРС\11_swap_part5x1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49" name="Picture 5" descr="C:\Users\User\Desktop\РАБОТЫ НА КОНКУРС\11_swap_part5x2.png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50" name="Picture 6" descr="C:\Users\User\Desktop\РАБОТЫ НА КОНКУРС\11_swap_part5x3.png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51" name="Picture 7" descr="C:\Users\User\Desktop\РАБОТЫ НА КОНКУРС\11_swap_part1x1.pn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2" name="Picture 8" descr="C:\Users\User\Desktop\РАБОТЫ НА КОНКУРС\11_swap_part1x2.png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3" name="Picture 9" descr="C:\Users\User\Desktop\РАБОТЫ НА КОНКУРС\11_swap_part1x3.png"/>
            <p:cNvPicPr>
              <a:picLocks noChangeAspect="1" noChangeArrowheads="1"/>
            </p:cNvPicPr>
            <p:nvPr/>
          </p:nvPicPr>
          <p:blipFill>
            <a:blip r:embed="rId9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4" name="Picture 10" descr="C:\Users\User\Desktop\РАБОТЫ НА КОНКУРС\11_swap_part2x1.png"/>
            <p:cNvPicPr>
              <a:picLocks noChangeAspect="1" noChangeArrowheads="1"/>
            </p:cNvPicPr>
            <p:nvPr/>
          </p:nvPicPr>
          <p:blipFill>
            <a:blip r:embed="rId10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5" name="Picture 11" descr="C:\Users\User\Desktop\РАБОТЫ НА КОНКУРС\11_swap_part2x2.png"/>
            <p:cNvPicPr>
              <a:picLocks noChangeAspect="1" noChangeArrowheads="1"/>
            </p:cNvPicPr>
            <p:nvPr/>
          </p:nvPicPr>
          <p:blipFill>
            <a:blip r:embed="rId11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6" name="Picture 12" descr="C:\Users\User\Desktop\РАБОТЫ НА КОНКУРС\11_swap_part2x3.png"/>
            <p:cNvPicPr>
              <a:picLocks noChangeAspect="1" noChangeArrowheads="1"/>
            </p:cNvPicPr>
            <p:nvPr/>
          </p:nvPicPr>
          <p:blipFill>
            <a:blip r:embed="rId1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7" name="Picture 13" descr="C:\Users\User\Desktop\РАБОТЫ НА КОНКУРС\11_swap_part3x1.png"/>
            <p:cNvPicPr>
              <a:picLocks noChangeAspect="1" noChangeArrowheads="1"/>
            </p:cNvPicPr>
            <p:nvPr/>
          </p:nvPicPr>
          <p:blipFill>
            <a:blip r:embed="rId1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8" name="Picture 14" descr="C:\Users\User\Desktop\РАБОТЫ НА КОНКУРС\11_swap_part3x2.png"/>
            <p:cNvPicPr>
              <a:picLocks noChangeAspect="1" noChangeArrowheads="1"/>
            </p:cNvPicPr>
            <p:nvPr/>
          </p:nvPicPr>
          <p:blipFill>
            <a:blip r:embed="rId1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9" name="Picture 15" descr="C:\Users\User\Desktop\РАБОТЫ НА КОНКУРС\11_swap_part3x3.png"/>
            <p:cNvPicPr>
              <a:picLocks noChangeAspect="1" noChangeArrowheads="1"/>
            </p:cNvPicPr>
            <p:nvPr/>
          </p:nvPicPr>
          <p:blipFill>
            <a:blip r:embed="rId1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60" name="Picture 16" descr="C:\Users\User\Desktop\РАБОТЫ НА КОНКУРС\11_swap_part4x1.png"/>
            <p:cNvPicPr>
              <a:picLocks noChangeAspect="1" noChangeArrowheads="1"/>
            </p:cNvPicPr>
            <p:nvPr/>
          </p:nvPicPr>
          <p:blipFill>
            <a:blip r:embed="rId1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3643314"/>
              <a:ext cx="1295400" cy="838200"/>
            </a:xfrm>
            <a:prstGeom prst="rect">
              <a:avLst/>
            </a:prstGeom>
            <a:noFill/>
          </p:spPr>
        </p:pic>
      </p:grpSp>
      <p:sp>
        <p:nvSpPr>
          <p:cNvPr id="61" name="Прямоугольник 60"/>
          <p:cNvSpPr/>
          <p:nvPr/>
        </p:nvSpPr>
        <p:spPr>
          <a:xfrm>
            <a:off x="714348" y="428604"/>
            <a:ext cx="3857652" cy="4000528"/>
          </a:xfrm>
          <a:prstGeom prst="rect">
            <a:avLst/>
          </a:prstGeom>
          <a:noFill/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2" name="Прямая соединительная линия 61"/>
          <p:cNvCxnSpPr/>
          <p:nvPr/>
        </p:nvCxnSpPr>
        <p:spPr>
          <a:xfrm rot="5400000">
            <a:off x="2964645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" name="Группа 44"/>
          <p:cNvGrpSpPr/>
          <p:nvPr/>
        </p:nvGrpSpPr>
        <p:grpSpPr>
          <a:xfrm flipH="1">
            <a:off x="714348" y="428604"/>
            <a:ext cx="3867168" cy="4019572"/>
            <a:chOff x="1285852" y="1285860"/>
            <a:chExt cx="3867168" cy="4019572"/>
          </a:xfrm>
        </p:grpSpPr>
        <p:pic>
          <p:nvPicPr>
            <p:cNvPr id="34" name="Picture 6" descr="C:\Users\User\Desktop\РАБОТЫ НА КОНКУРС\11_swap_part5x3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857620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37" name="Picture 9" descr="C:\Users\User\Desktop\РАБОТЫ НА КОНКУРС\11_swap_part1x3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857620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8" name="Picture 10" descr="C:\Users\User\Desktop\РАБОТЫ НА КОНКУРС\11_swap_part2x1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285852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4" name="Picture 16" descr="C:\Users\User\Desktop\РАБОТЫ НА КОНКУРС\11_swap_part4x1.png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285852" y="3643314"/>
              <a:ext cx="1295400" cy="838200"/>
            </a:xfrm>
            <a:prstGeom prst="rect">
              <a:avLst/>
            </a:prstGeom>
            <a:noFill/>
          </p:spPr>
        </p:pic>
      </p:grpSp>
      <p:sp>
        <p:nvSpPr>
          <p:cNvPr id="46" name="Прямоугольник 45"/>
          <p:cNvSpPr/>
          <p:nvPr/>
        </p:nvSpPr>
        <p:spPr>
          <a:xfrm>
            <a:off x="714348" y="428604"/>
            <a:ext cx="3857652" cy="4000528"/>
          </a:xfrm>
          <a:prstGeom prst="rect">
            <a:avLst/>
          </a:prstGeom>
          <a:noFill/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2964645" y="4607727"/>
            <a:ext cx="142876" cy="71438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Овал 20">
            <a:hlinkClick r:id="" action="ppaction://noaction">
              <a:snd r:embed="rId17" name="Подумай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22" name="Овал 21">
            <a:hlinkClick r:id="" action="ppaction://noaction">
              <a:snd r:embed="rId18" name="Ой-ой-ой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23" name="Овал 22">
            <a:hlinkClick r:id="" action="ppaction://noaction">
              <a:snd r:embed="rId17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24" name="Овал 23">
            <a:hlinkClick r:id="" action="ppaction://hlinkshowjump?jump=nextslide">
              <a:snd r:embed="rId19" name="Умниц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25" name="Овал 24">
            <a:hlinkClick r:id="" action="ppaction://noaction">
              <a:snd r:embed="rId20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1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_ нал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5400000">
            <a:off x="3107521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7"/>
          <p:cNvGrpSpPr/>
          <p:nvPr/>
        </p:nvGrpSpPr>
        <p:grpSpPr>
          <a:xfrm flipH="1">
            <a:off x="714348" y="428604"/>
            <a:ext cx="3867168" cy="4019572"/>
            <a:chOff x="1285852" y="1285860"/>
            <a:chExt cx="3867168" cy="4019572"/>
          </a:xfrm>
        </p:grpSpPr>
        <p:pic>
          <p:nvPicPr>
            <p:cNvPr id="29" name="Picture 2" descr="C:\Users\User\Desktop\РАБОТЫ НА КОНКУРС\11_swap_part4x2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5" name="Picture 3" descr="C:\Users\User\Desktop\РАБОТЫ НА КОНКУРС\11_swap_part4x3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7" name="Picture 4" descr="C:\Users\User\Desktop\РАБОТЫ НА КОНКУРС\11_swap_part5x1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49" name="Picture 5" descr="C:\Users\User\Desktop\РАБОТЫ НА КОНКУРС\11_swap_part5x2.png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50" name="Picture 6" descr="C:\Users\User\Desktop\РАБОТЫ НА КОНКУРС\11_swap_part5x3.png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51" name="Picture 7" descr="C:\Users\User\Desktop\РАБОТЫ НА КОНКУРС\11_swap_part1x1.pn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2" name="Picture 8" descr="C:\Users\User\Desktop\РАБОТЫ НА КОНКУРС\11_swap_part1x2.png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3" name="Picture 9" descr="C:\Users\User\Desktop\РАБОТЫ НА КОНКУРС\11_swap_part1x3.png"/>
            <p:cNvPicPr>
              <a:picLocks noChangeAspect="1" noChangeArrowheads="1"/>
            </p:cNvPicPr>
            <p:nvPr/>
          </p:nvPicPr>
          <p:blipFill>
            <a:blip r:embed="rId9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4" name="Picture 10" descr="C:\Users\User\Desktop\РАБОТЫ НА КОНКУРС\11_swap_part2x1.png"/>
            <p:cNvPicPr>
              <a:picLocks noChangeAspect="1" noChangeArrowheads="1"/>
            </p:cNvPicPr>
            <p:nvPr/>
          </p:nvPicPr>
          <p:blipFill>
            <a:blip r:embed="rId10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5" name="Picture 11" descr="C:\Users\User\Desktop\РАБОТЫ НА КОНКУРС\11_swap_part2x2.png"/>
            <p:cNvPicPr>
              <a:picLocks noChangeAspect="1" noChangeArrowheads="1"/>
            </p:cNvPicPr>
            <p:nvPr/>
          </p:nvPicPr>
          <p:blipFill>
            <a:blip r:embed="rId11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6" name="Picture 12" descr="C:\Users\User\Desktop\РАБОТЫ НА КОНКУРС\11_swap_part2x3.png"/>
            <p:cNvPicPr>
              <a:picLocks noChangeAspect="1" noChangeArrowheads="1"/>
            </p:cNvPicPr>
            <p:nvPr/>
          </p:nvPicPr>
          <p:blipFill>
            <a:blip r:embed="rId1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7" name="Picture 13" descr="C:\Users\User\Desktop\РАБОТЫ НА КОНКУРС\11_swap_part3x1.png"/>
            <p:cNvPicPr>
              <a:picLocks noChangeAspect="1" noChangeArrowheads="1"/>
            </p:cNvPicPr>
            <p:nvPr/>
          </p:nvPicPr>
          <p:blipFill>
            <a:blip r:embed="rId1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8" name="Picture 14" descr="C:\Users\User\Desktop\РАБОТЫ НА КОНКУРС\11_swap_part3x2.png"/>
            <p:cNvPicPr>
              <a:picLocks noChangeAspect="1" noChangeArrowheads="1"/>
            </p:cNvPicPr>
            <p:nvPr/>
          </p:nvPicPr>
          <p:blipFill>
            <a:blip r:embed="rId1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9" name="Picture 15" descr="C:\Users\User\Desktop\РАБОТЫ НА КОНКУРС\11_swap_part3x3.png"/>
            <p:cNvPicPr>
              <a:picLocks noChangeAspect="1" noChangeArrowheads="1"/>
            </p:cNvPicPr>
            <p:nvPr/>
          </p:nvPicPr>
          <p:blipFill>
            <a:blip r:embed="rId1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60" name="Picture 16" descr="C:\Users\User\Desktop\РАБОТЫ НА КОНКУРС\11_swap_part4x1.png"/>
            <p:cNvPicPr>
              <a:picLocks noChangeAspect="1" noChangeArrowheads="1"/>
            </p:cNvPicPr>
            <p:nvPr/>
          </p:nvPicPr>
          <p:blipFill>
            <a:blip r:embed="rId1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3643314"/>
              <a:ext cx="1295400" cy="838200"/>
            </a:xfrm>
            <a:prstGeom prst="rect">
              <a:avLst/>
            </a:prstGeom>
            <a:noFill/>
          </p:spPr>
        </p:pic>
      </p:grpSp>
      <p:sp>
        <p:nvSpPr>
          <p:cNvPr id="61" name="Прямоугольник 60"/>
          <p:cNvSpPr/>
          <p:nvPr/>
        </p:nvSpPr>
        <p:spPr>
          <a:xfrm>
            <a:off x="714348" y="428604"/>
            <a:ext cx="3857652" cy="4000528"/>
          </a:xfrm>
          <a:prstGeom prst="rect">
            <a:avLst/>
          </a:prstGeom>
          <a:noFill/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2" name="Прямая соединительная линия 61"/>
          <p:cNvCxnSpPr/>
          <p:nvPr/>
        </p:nvCxnSpPr>
        <p:spPr>
          <a:xfrm rot="5400000">
            <a:off x="2964645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" name="Группа 44"/>
          <p:cNvGrpSpPr/>
          <p:nvPr/>
        </p:nvGrpSpPr>
        <p:grpSpPr>
          <a:xfrm flipH="1">
            <a:off x="714348" y="428604"/>
            <a:ext cx="3867168" cy="4019572"/>
            <a:chOff x="1285852" y="1285860"/>
            <a:chExt cx="3867168" cy="4019572"/>
          </a:xfrm>
        </p:grpSpPr>
        <p:pic>
          <p:nvPicPr>
            <p:cNvPr id="34" name="Picture 6" descr="C:\Users\User\Desktop\РАБОТЫ НА КОНКУРС\11_swap_part5x3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857620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35" name="Picture 7" descr="C:\Users\User\Desktop\РАБОТЫ НА КОНКУРС\11_swap_part1x1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285852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7" name="Picture 9" descr="C:\Users\User\Desktop\РАБОТЫ НА КОНКУРС\11_swap_part1x3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857620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8" name="Picture 10" descr="C:\Users\User\Desktop\РАБОТЫ НА КОНКУРС\11_swap_part2x1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285852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4" name="Picture 16" descr="C:\Users\User\Desktop\РАБОТЫ НА КОНКУРС\11_swap_part4x1.png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285852" y="3643314"/>
              <a:ext cx="1295400" cy="838200"/>
            </a:xfrm>
            <a:prstGeom prst="rect">
              <a:avLst/>
            </a:prstGeom>
            <a:noFill/>
          </p:spPr>
        </p:pic>
      </p:grpSp>
      <p:sp>
        <p:nvSpPr>
          <p:cNvPr id="46" name="Прямоугольник 45"/>
          <p:cNvSpPr/>
          <p:nvPr/>
        </p:nvSpPr>
        <p:spPr>
          <a:xfrm>
            <a:off x="714348" y="428604"/>
            <a:ext cx="3857652" cy="4000528"/>
          </a:xfrm>
          <a:prstGeom prst="rect">
            <a:avLst/>
          </a:prstGeom>
          <a:noFill/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2964645" y="4607727"/>
            <a:ext cx="142876" cy="71438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Овал 20">
            <a:hlinkClick r:id="" action="ppaction://hlinkshowjump?jump=nextslide">
              <a:snd r:embed="rId17" name="Хорошо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22" name="Овал 21">
            <a:hlinkClick r:id="" action="ppaction://noaction">
              <a:snd r:embed="rId18" name="Ой-ой-ой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23" name="Овал 22">
            <a:hlinkClick r:id="" action="ppaction://noaction">
              <a:snd r:embed="rId19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24" name="Овал 23">
            <a:hlinkClick r:id="" action="ppaction://noaction">
              <a:snd r:embed="rId20" name="Ошибк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25" name="Овал 24">
            <a:hlinkClick r:id="" action="ppaction://noaction">
              <a:snd r:embed="rId21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_ ток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5400000">
            <a:off x="3250397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7"/>
          <p:cNvGrpSpPr/>
          <p:nvPr/>
        </p:nvGrpSpPr>
        <p:grpSpPr>
          <a:xfrm flipH="1">
            <a:off x="714348" y="428604"/>
            <a:ext cx="3867168" cy="4019572"/>
            <a:chOff x="1285852" y="1285860"/>
            <a:chExt cx="3867168" cy="4019572"/>
          </a:xfrm>
        </p:grpSpPr>
        <p:pic>
          <p:nvPicPr>
            <p:cNvPr id="29" name="Picture 2" descr="C:\Users\User\Desktop\РАБОТЫ НА КОНКУРС\11_swap_part4x2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5" name="Picture 3" descr="C:\Users\User\Desktop\РАБОТЫ НА КОНКУРС\11_swap_part4x3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7" name="Picture 4" descr="C:\Users\User\Desktop\РАБОТЫ НА КОНКУРС\11_swap_part5x1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49" name="Picture 5" descr="C:\Users\User\Desktop\РАБОТЫ НА КОНКУРС\11_swap_part5x2.png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50" name="Picture 6" descr="C:\Users\User\Desktop\РАБОТЫ НА КОНКУРС\11_swap_part5x3.png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51" name="Picture 7" descr="C:\Users\User\Desktop\РАБОТЫ НА КОНКУРС\11_swap_part1x1.pn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2" name="Picture 8" descr="C:\Users\User\Desktop\РАБОТЫ НА КОНКУРС\11_swap_part1x2.png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3" name="Picture 9" descr="C:\Users\User\Desktop\РАБОТЫ НА КОНКУРС\11_swap_part1x3.png"/>
            <p:cNvPicPr>
              <a:picLocks noChangeAspect="1" noChangeArrowheads="1"/>
            </p:cNvPicPr>
            <p:nvPr/>
          </p:nvPicPr>
          <p:blipFill>
            <a:blip r:embed="rId9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4" name="Picture 10" descr="C:\Users\User\Desktop\РАБОТЫ НА КОНКУРС\11_swap_part2x1.png"/>
            <p:cNvPicPr>
              <a:picLocks noChangeAspect="1" noChangeArrowheads="1"/>
            </p:cNvPicPr>
            <p:nvPr/>
          </p:nvPicPr>
          <p:blipFill>
            <a:blip r:embed="rId10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5" name="Picture 11" descr="C:\Users\User\Desktop\РАБОТЫ НА КОНКУРС\11_swap_part2x2.png"/>
            <p:cNvPicPr>
              <a:picLocks noChangeAspect="1" noChangeArrowheads="1"/>
            </p:cNvPicPr>
            <p:nvPr/>
          </p:nvPicPr>
          <p:blipFill>
            <a:blip r:embed="rId11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6" name="Picture 12" descr="C:\Users\User\Desktop\РАБОТЫ НА КОНКУРС\11_swap_part2x3.png"/>
            <p:cNvPicPr>
              <a:picLocks noChangeAspect="1" noChangeArrowheads="1"/>
            </p:cNvPicPr>
            <p:nvPr/>
          </p:nvPicPr>
          <p:blipFill>
            <a:blip r:embed="rId1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7" name="Picture 13" descr="C:\Users\User\Desktop\РАБОТЫ НА КОНКУРС\11_swap_part3x1.png"/>
            <p:cNvPicPr>
              <a:picLocks noChangeAspect="1" noChangeArrowheads="1"/>
            </p:cNvPicPr>
            <p:nvPr/>
          </p:nvPicPr>
          <p:blipFill>
            <a:blip r:embed="rId1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8" name="Picture 14" descr="C:\Users\User\Desktop\РАБОТЫ НА КОНКУРС\11_swap_part3x2.png"/>
            <p:cNvPicPr>
              <a:picLocks noChangeAspect="1" noChangeArrowheads="1"/>
            </p:cNvPicPr>
            <p:nvPr/>
          </p:nvPicPr>
          <p:blipFill>
            <a:blip r:embed="rId1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571736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59" name="Picture 15" descr="C:\Users\User\Desktop\РАБОТЫ НА КОНКУРС\11_swap_part3x3.png"/>
            <p:cNvPicPr>
              <a:picLocks noChangeAspect="1" noChangeArrowheads="1"/>
            </p:cNvPicPr>
            <p:nvPr/>
          </p:nvPicPr>
          <p:blipFill>
            <a:blip r:embed="rId1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857620" y="2857496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60" name="Picture 16" descr="C:\Users\User\Desktop\РАБОТЫ НА КОНКУРС\11_swap_part4x1.png"/>
            <p:cNvPicPr>
              <a:picLocks noChangeAspect="1" noChangeArrowheads="1"/>
            </p:cNvPicPr>
            <p:nvPr/>
          </p:nvPicPr>
          <p:blipFill>
            <a:blip r:embed="rId1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5852" y="3643314"/>
              <a:ext cx="1295400" cy="838200"/>
            </a:xfrm>
            <a:prstGeom prst="rect">
              <a:avLst/>
            </a:prstGeom>
            <a:noFill/>
          </p:spPr>
        </p:pic>
      </p:grpSp>
      <p:sp>
        <p:nvSpPr>
          <p:cNvPr id="61" name="Прямоугольник 60"/>
          <p:cNvSpPr/>
          <p:nvPr/>
        </p:nvSpPr>
        <p:spPr>
          <a:xfrm>
            <a:off x="714348" y="428604"/>
            <a:ext cx="3857652" cy="4000528"/>
          </a:xfrm>
          <a:prstGeom prst="rect">
            <a:avLst/>
          </a:prstGeom>
          <a:noFill/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2" name="Прямая соединительная линия 61"/>
          <p:cNvCxnSpPr/>
          <p:nvPr/>
        </p:nvCxnSpPr>
        <p:spPr>
          <a:xfrm rot="5400000">
            <a:off x="2964645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" name="Группа 44"/>
          <p:cNvGrpSpPr/>
          <p:nvPr/>
        </p:nvGrpSpPr>
        <p:grpSpPr>
          <a:xfrm flipH="1">
            <a:off x="714348" y="428604"/>
            <a:ext cx="3867168" cy="4019572"/>
            <a:chOff x="1285852" y="1285860"/>
            <a:chExt cx="3867168" cy="4019572"/>
          </a:xfrm>
        </p:grpSpPr>
        <p:pic>
          <p:nvPicPr>
            <p:cNvPr id="31" name="Picture 3" descr="C:\Users\User\Desktop\РАБОТЫ НА КОНКУРС\11_swap_part4x3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7620" y="3643314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4" name="Picture 6" descr="C:\Users\User\Desktop\РАБОТЫ НА КОНКУРС\11_swap_part5x3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857620" y="4429132"/>
              <a:ext cx="1295400" cy="876300"/>
            </a:xfrm>
            <a:prstGeom prst="rect">
              <a:avLst/>
            </a:prstGeom>
            <a:noFill/>
          </p:spPr>
        </p:pic>
        <p:pic>
          <p:nvPicPr>
            <p:cNvPr id="35" name="Picture 7" descr="C:\Users\User\Desktop\РАБОТЫ НА КОНКУРС\11_swap_part1x1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285852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7" name="Picture 9" descr="C:\Users\User\Desktop\РАБОТЫ НА КОНКУРС\11_swap_part1x3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857620" y="1285860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38" name="Picture 10" descr="C:\Users\User\Desktop\РАБОТЫ НА КОНКУРС\11_swap_part2x1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285852" y="2071678"/>
              <a:ext cx="1295400" cy="838200"/>
            </a:xfrm>
            <a:prstGeom prst="rect">
              <a:avLst/>
            </a:prstGeom>
            <a:noFill/>
          </p:spPr>
        </p:pic>
        <p:pic>
          <p:nvPicPr>
            <p:cNvPr id="44" name="Picture 16" descr="C:\Users\User\Desktop\РАБОТЫ НА КОНКУРС\11_swap_part4x1.png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285852" y="3643314"/>
              <a:ext cx="1295400" cy="838200"/>
            </a:xfrm>
            <a:prstGeom prst="rect">
              <a:avLst/>
            </a:prstGeom>
            <a:noFill/>
          </p:spPr>
        </p:pic>
      </p:grpSp>
      <p:sp>
        <p:nvSpPr>
          <p:cNvPr id="46" name="Прямоугольник 45"/>
          <p:cNvSpPr/>
          <p:nvPr/>
        </p:nvSpPr>
        <p:spPr>
          <a:xfrm>
            <a:off x="714348" y="428604"/>
            <a:ext cx="3857652" cy="4000528"/>
          </a:xfrm>
          <a:prstGeom prst="rect">
            <a:avLst/>
          </a:prstGeom>
          <a:noFill/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2964645" y="4607727"/>
            <a:ext cx="142876" cy="71438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Овал 20">
            <a:hlinkClick r:id="" action="ppaction://noaction">
              <a:snd r:embed="rId17" name="Подумай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22" name="Овал 21">
            <a:hlinkClick r:id="" action="ppaction://hlinkshowjump?jump=nextslide">
              <a:snd r:embed="rId18" name="Умница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23" name="Овал 22">
            <a:hlinkClick r:id="" action="ppaction://noaction">
              <a:snd r:embed="rId17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24" name="Овал 23">
            <a:hlinkClick r:id="" action="ppaction://noaction">
              <a:snd r:embed="rId19" name="Ошибк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25" name="Овал 24">
            <a:hlinkClick r:id="" action="ppaction://noaction">
              <a:snd r:embed="rId20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1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_ суда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5400000">
            <a:off x="2893207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178</Words>
  <Application>Microsoft Office PowerPoint</Application>
  <PresentationFormat>Экран (4:3)</PresentationFormat>
  <Paragraphs>103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Настя</cp:lastModifiedBy>
  <cp:revision>24</cp:revision>
  <dcterms:created xsi:type="dcterms:W3CDTF">2014-10-20T13:58:16Z</dcterms:created>
  <dcterms:modified xsi:type="dcterms:W3CDTF">2020-04-04T04:36:41Z</dcterms:modified>
</cp:coreProperties>
</file>