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30D14E-B613-4733-9F30-73F8E00314B9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FD3154-A764-4CFD-A5B8-44D4D56A26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568952" cy="424847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effectLst/>
              </a:rPr>
              <a:t>Ра </a:t>
            </a:r>
            <a:r>
              <a:rPr lang="ru-RU" sz="3600" dirty="0">
                <a:effectLst/>
              </a:rPr>
              <a:t>– </a:t>
            </a:r>
            <a:r>
              <a:rPr lang="ru-RU" sz="3600" dirty="0" err="1">
                <a:effectLst/>
              </a:rPr>
              <a:t>ра</a:t>
            </a:r>
            <a:r>
              <a:rPr lang="ru-RU" sz="3600" dirty="0">
                <a:effectLst/>
              </a:rPr>
              <a:t> – </a:t>
            </a:r>
            <a:r>
              <a:rPr lang="ru-RU" sz="3600" dirty="0" err="1">
                <a:effectLst/>
              </a:rPr>
              <a:t>ра</a:t>
            </a:r>
            <a:r>
              <a:rPr lang="ru-RU" sz="3600" dirty="0">
                <a:effectLst/>
              </a:rPr>
              <a:t> –Кате спать </a:t>
            </a:r>
            <a:r>
              <a:rPr lang="ru-RU" sz="3600" dirty="0" smtClean="0">
                <a:effectLst/>
              </a:rPr>
              <a:t>пора.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err="1" smtClean="0">
                <a:effectLst/>
              </a:rPr>
              <a:t>Ро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– </a:t>
            </a:r>
            <a:r>
              <a:rPr lang="ru-RU" sz="3600" dirty="0" err="1">
                <a:effectLst/>
              </a:rPr>
              <a:t>ро</a:t>
            </a:r>
            <a:r>
              <a:rPr lang="ru-RU" sz="3600" dirty="0">
                <a:effectLst/>
              </a:rPr>
              <a:t> – </a:t>
            </a:r>
            <a:r>
              <a:rPr lang="ru-RU" sz="3600" dirty="0" err="1">
                <a:effectLst/>
              </a:rPr>
              <a:t>ро</a:t>
            </a:r>
            <a:r>
              <a:rPr lang="ru-RU" sz="3600" dirty="0">
                <a:effectLst/>
              </a:rPr>
              <a:t> – на полу стоит </a:t>
            </a:r>
            <a:r>
              <a:rPr lang="ru-RU" sz="3600" dirty="0" smtClean="0">
                <a:effectLst/>
              </a:rPr>
              <a:t>ведро.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err="1" smtClean="0">
                <a:effectLst/>
              </a:rPr>
              <a:t>Ры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– </a:t>
            </a:r>
            <a:r>
              <a:rPr lang="ru-RU" sz="3600" dirty="0" err="1">
                <a:effectLst/>
              </a:rPr>
              <a:t>ры</a:t>
            </a:r>
            <a:r>
              <a:rPr lang="ru-RU" sz="3600" dirty="0">
                <a:effectLst/>
              </a:rPr>
              <a:t> –</a:t>
            </a:r>
            <a:r>
              <a:rPr lang="ru-RU" sz="3600" dirty="0" err="1">
                <a:effectLst/>
              </a:rPr>
              <a:t>ры</a:t>
            </a:r>
            <a:r>
              <a:rPr lang="ru-RU" sz="3600" dirty="0">
                <a:effectLst/>
              </a:rPr>
              <a:t> – летают комары.</a:t>
            </a:r>
            <a:br>
              <a:rPr lang="ru-RU" sz="3600" dirty="0">
                <a:effectLst/>
              </a:rPr>
            </a:br>
            <a:r>
              <a:rPr lang="ru-RU" sz="3600" dirty="0" err="1" smtClean="0">
                <a:effectLst/>
              </a:rPr>
              <a:t>Арь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– </a:t>
            </a:r>
            <a:r>
              <a:rPr lang="ru-RU" sz="3600" dirty="0" err="1">
                <a:effectLst/>
              </a:rPr>
              <a:t>арь</a:t>
            </a:r>
            <a:r>
              <a:rPr lang="ru-RU" sz="3600" dirty="0">
                <a:effectLst/>
              </a:rPr>
              <a:t> – </a:t>
            </a:r>
            <a:r>
              <a:rPr lang="ru-RU" sz="3600" dirty="0" err="1">
                <a:effectLst/>
              </a:rPr>
              <a:t>арь</a:t>
            </a:r>
            <a:r>
              <a:rPr lang="ru-RU" sz="3600" dirty="0">
                <a:effectLst/>
              </a:rPr>
              <a:t> – на стене висит фонарь.</a:t>
            </a:r>
            <a:r>
              <a:rPr lang="ru-RU" sz="6000" dirty="0">
                <a:effectLst/>
              </a:rPr>
              <a:t/>
            </a:r>
            <a:br>
              <a:rPr lang="ru-RU" sz="600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6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250825" y="188913"/>
            <a:ext cx="7921625" cy="3168650"/>
          </a:xfrm>
          <a:prstGeom prst="cloudCallout">
            <a:avLst>
              <a:gd name="adj1" fmla="val 24208"/>
              <a:gd name="adj2" fmla="val 84370"/>
            </a:avLst>
          </a:prstGeom>
          <a:solidFill>
            <a:srgbClr val="FFCC99"/>
          </a:solidFill>
          <a:ln w="3175">
            <a:solidFill>
              <a:srgbClr val="FFCC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47813" y="981075"/>
            <a:ext cx="525621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6600"/>
              <a:t>ЛОМЫЦОД</a:t>
            </a:r>
            <a:endParaRPr lang="ru-RU" altLang="ru-RU" sz="140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08175" y="1916113"/>
            <a:ext cx="482441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/>
              <a:t>  3           2            1            </a:t>
            </a:r>
            <a:r>
              <a:rPr lang="en-US" altLang="ru-RU" sz="1400"/>
              <a:t>7</a:t>
            </a:r>
            <a:r>
              <a:rPr lang="ru-RU" altLang="ru-RU" sz="1400"/>
              <a:t>             </a:t>
            </a:r>
            <a:r>
              <a:rPr lang="en-US" altLang="ru-RU" sz="1400"/>
              <a:t>6</a:t>
            </a:r>
            <a:r>
              <a:rPr lang="ru-RU" altLang="ru-RU" sz="1400"/>
              <a:t>           4           5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1400"/>
          </a:p>
        </p:txBody>
      </p:sp>
      <p:pic>
        <p:nvPicPr>
          <p:cNvPr id="14341" name="Picture 7" descr="dbdee13c60c9204fee7ec8d256b5f9f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388" y="4191000"/>
            <a:ext cx="17605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102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  <p:bldP spid="21508" grpId="1"/>
      <p:bldP spid="21509" grpId="0"/>
      <p:bldP spid="2150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1916832"/>
            <a:ext cx="49685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068960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01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4392488" cy="554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0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852936"/>
            <a:ext cx="7786867" cy="17931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«Случай с </a:t>
            </a:r>
            <a:r>
              <a:rPr lang="ru-RU" dirty="0" err="1" smtClean="0"/>
              <a:t>Евсейкой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556792"/>
            <a:ext cx="5637010" cy="882119"/>
          </a:xfrm>
        </p:spPr>
        <p:txBody>
          <a:bodyPr>
            <a:noAutofit/>
          </a:bodyPr>
          <a:lstStyle/>
          <a:p>
            <a:r>
              <a:rPr lang="ru-RU" sz="5400" dirty="0" smtClean="0"/>
              <a:t> Максим Горький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7070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7920880" cy="5145752"/>
          </a:xfrm>
        </p:spPr>
        <p:txBody>
          <a:bodyPr>
            <a:normAutofit fontScale="92500"/>
          </a:bodyPr>
          <a:lstStyle/>
          <a:p>
            <a:r>
              <a:rPr lang="ru-RU" b="1" i="1" u="sng" dirty="0"/>
              <a:t>Авиатор</a:t>
            </a:r>
            <a:r>
              <a:rPr lang="ru-RU" dirty="0"/>
              <a:t> – специалист по управлению, вождению и обслуживанию летательных аппаратов.</a:t>
            </a:r>
          </a:p>
          <a:p>
            <a:r>
              <a:rPr lang="ru-RU" b="1" i="1" u="sng" dirty="0"/>
              <a:t>Кларнет</a:t>
            </a:r>
            <a:r>
              <a:rPr lang="ru-RU" dirty="0"/>
              <a:t> – деревянный духовой язычковый музыкальный инструмент.</a:t>
            </a:r>
          </a:p>
          <a:p>
            <a:r>
              <a:rPr lang="ru-RU" b="1" i="1" u="sng" dirty="0"/>
              <a:t>Актинии</a:t>
            </a:r>
            <a:r>
              <a:rPr lang="ru-RU" dirty="0"/>
              <a:t> «похожи на вишни, рассыпанные на камнях» – коралловые полипы, напоминающие фантастические цветы.</a:t>
            </a:r>
          </a:p>
          <a:p>
            <a:r>
              <a:rPr lang="ru-RU" b="1" i="1" u="sng" dirty="0"/>
              <a:t>Лангуст</a:t>
            </a:r>
            <a:r>
              <a:rPr lang="ru-RU" dirty="0"/>
              <a:t> «ворочает глазами на ниточках» – морское животное, ракообразное.</a:t>
            </a:r>
          </a:p>
          <a:p>
            <a:r>
              <a:rPr lang="ru-RU" b="1" i="1" u="sng" dirty="0"/>
              <a:t>Голотурия</a:t>
            </a:r>
            <a:r>
              <a:rPr lang="ru-RU" dirty="0"/>
              <a:t>, «похожая на плохо нарисованного поросёнка» – морское беспозвоночное животное типа иглокожих.</a:t>
            </a:r>
          </a:p>
          <a:p>
            <a:r>
              <a:rPr lang="ru-RU" b="1" i="1" u="sng" dirty="0"/>
              <a:t>Сепия</a:t>
            </a:r>
            <a:r>
              <a:rPr lang="ru-RU" dirty="0"/>
              <a:t> похожа на «мокрый носовой платок» – каракатица.</a:t>
            </a:r>
          </a:p>
          <a:p>
            <a:r>
              <a:rPr lang="ru-RU" b="1" i="1" u="sng" dirty="0"/>
              <a:t>Сифонофоры</a:t>
            </a:r>
            <a:r>
              <a:rPr lang="ru-RU" dirty="0"/>
              <a:t> – морские животные размером от 1 см до 3 м, у некоторых имеются нити (</a:t>
            </a:r>
            <a:r>
              <a:rPr lang="ru-RU" dirty="0" err="1"/>
              <a:t>арканчики</a:t>
            </a:r>
            <a:r>
              <a:rPr lang="ru-RU" dirty="0"/>
              <a:t>), служащие для поимки добычи.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6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81000" y="304800"/>
            <a:ext cx="8229600" cy="1066800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ru-RU" altLang="ru-RU" dirty="0" smtClean="0">
                <a:solidFill>
                  <a:srgbClr val="CC0000"/>
                </a:solidFill>
              </a:rPr>
              <a:t>В волшебном мире часто есть водное пространство под названием (…, …)</a:t>
            </a:r>
          </a:p>
        </p:txBody>
      </p:sp>
      <p:pic>
        <p:nvPicPr>
          <p:cNvPr id="15363" name="Picture 3" descr="Гуси-Лебеди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41910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мо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57200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93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81000" y="304800"/>
            <a:ext cx="8229600" cy="609600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ru-RU" altLang="ru-RU" smtClean="0">
                <a:solidFill>
                  <a:srgbClr val="CC0000"/>
                </a:solidFill>
              </a:rPr>
              <a:t>В волшебном мире растёт дерево (…, …)</a:t>
            </a:r>
          </a:p>
        </p:txBody>
      </p:sp>
      <p:pic>
        <p:nvPicPr>
          <p:cNvPr id="16387" name="Picture 3" descr="ябло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075" y="1981200"/>
            <a:ext cx="300672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ду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2641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41p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013" y="1371600"/>
            <a:ext cx="2922587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9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81000" y="304800"/>
            <a:ext cx="8305800" cy="1066800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ru-RU" altLang="ru-RU" smtClean="0">
                <a:solidFill>
                  <a:srgbClr val="CC0000"/>
                </a:solidFill>
              </a:rPr>
              <a:t>Важные предметы</a:t>
            </a:r>
            <a:r>
              <a:rPr lang="en-US" altLang="ru-RU" smtClean="0">
                <a:solidFill>
                  <a:srgbClr val="CC0000"/>
                </a:solidFill>
              </a:rPr>
              <a:t>,</a:t>
            </a:r>
            <a:r>
              <a:rPr lang="ru-RU" altLang="ru-RU" smtClean="0">
                <a:solidFill>
                  <a:srgbClr val="CC0000"/>
                </a:solidFill>
              </a:rPr>
              <a:t> непременно золотые (…, …)</a:t>
            </a:r>
          </a:p>
        </p:txBody>
      </p:sp>
      <p:pic>
        <p:nvPicPr>
          <p:cNvPr id="17411" name="Picture 3" descr="яич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53000"/>
            <a:ext cx="1981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зол 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657600"/>
            <a:ext cx="3733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зол 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173" flipH="1">
            <a:off x="304800" y="1447800"/>
            <a:ext cx="2489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пе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06680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оре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86200"/>
            <a:ext cx="243840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перо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066800"/>
            <a:ext cx="2590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27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152400" y="228600"/>
            <a:ext cx="8229600" cy="1066800"/>
          </a:xfrm>
          <a:prstGeom prst="rect">
            <a:avLst/>
          </a:prstGeom>
        </p:spPr>
        <p:txBody>
          <a:bodyPr/>
          <a:lstStyle/>
          <a:p>
            <a:pPr>
              <a:buFontTx/>
              <a:buNone/>
            </a:pPr>
            <a:r>
              <a:rPr lang="ru-RU" altLang="ru-RU" smtClean="0">
                <a:solidFill>
                  <a:srgbClr val="CC0000"/>
                </a:solidFill>
              </a:rPr>
              <a:t>Животные, которые являются волшебными помощниками (…, …)</a:t>
            </a:r>
          </a:p>
        </p:txBody>
      </p:sp>
      <p:pic>
        <p:nvPicPr>
          <p:cNvPr id="18435" name="Picture 3" descr="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3671888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Иван Цар и сер вол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3657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55_lar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76600"/>
            <a:ext cx="4876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щю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76400"/>
            <a:ext cx="381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зол 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752600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96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52400" y="2286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3200">
                <a:solidFill>
                  <a:srgbClr val="CC0000"/>
                </a:solidFill>
              </a:rPr>
              <a:t>Животные, которые являются волшебными помощниками (…, …)</a:t>
            </a:r>
          </a:p>
        </p:txBody>
      </p:sp>
      <p:pic>
        <p:nvPicPr>
          <p:cNvPr id="19459" name="Picture 3" descr="конё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191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и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4140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51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172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Ра – ра – ра –Кате спать пора. Ро – ро – ро – на полу стоит ведро. Ры – ры –ры – летают комары. Арь – арь – арь – на стене висит фонарь. </vt:lpstr>
      <vt:lpstr>Презентация PowerPoint</vt:lpstr>
      <vt:lpstr>«Случай с Евсейкой»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 – ра – ра –Кате спать пора. Ро – ро – ро – на полу стоит ведро. Ры – ры –ры – летают комары. Арь – арь – арь – на стене висит фонарь.</dc:title>
  <dc:creator>Сарюна</dc:creator>
  <cp:lastModifiedBy>Сарюна</cp:lastModifiedBy>
  <cp:revision>3</cp:revision>
  <dcterms:created xsi:type="dcterms:W3CDTF">2017-01-22T14:54:42Z</dcterms:created>
  <dcterms:modified xsi:type="dcterms:W3CDTF">2017-01-22T15:47:30Z</dcterms:modified>
</cp:coreProperties>
</file>