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Смысловое чтение на уроках обществознания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На уроках обществознания активно используются различные виды текстов и текстовых заданий:</a:t>
            </a:r>
          </a:p>
          <a:p>
            <a:pPr>
              <a:buFontTx/>
              <a:buChar char="-"/>
            </a:pPr>
            <a:r>
              <a:rPr lang="ru-RU" dirty="0" smtClean="0"/>
              <a:t>Правовые и жизненные задания</a:t>
            </a:r>
          </a:p>
          <a:p>
            <a:pPr>
              <a:buFontTx/>
              <a:buChar char="-"/>
            </a:pPr>
            <a:r>
              <a:rPr lang="ru-RU" dirty="0" smtClean="0"/>
              <a:t>Задания с графиками и таблицами</a:t>
            </a:r>
          </a:p>
          <a:p>
            <a:pPr>
              <a:buFontTx/>
              <a:buChar char="-"/>
            </a:pPr>
            <a:r>
              <a:rPr lang="ru-RU" dirty="0" smtClean="0"/>
              <a:t>Задания, направленные на установление причинно-следственных связей и сущности общественных явлений</a:t>
            </a:r>
          </a:p>
          <a:p>
            <a:pPr>
              <a:buFontTx/>
              <a:buChar char="-"/>
            </a:pPr>
            <a:r>
              <a:rPr lang="ru-RU" dirty="0" smtClean="0"/>
              <a:t>Задания с целью выявления характера текста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3752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1"/>
                </a:solidFill>
              </a:rPr>
              <a:t>Алгоритм действия при работе с текстовыми заданиями на уроках обществознания</a:t>
            </a:r>
            <a:endParaRPr lang="ru-RU" sz="36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Необходимо четко понять смысл задания, что конкретно спрашивается, при необходимости подчеркнуть суть вопроса</a:t>
            </a:r>
          </a:p>
          <a:p>
            <a:r>
              <a:rPr lang="ru-RU" dirty="0" smtClean="0"/>
              <a:t>Еще раз внимательно перечитать задание и выделить ключевые слова, которые могут явиться подсказкой к ответу</a:t>
            </a:r>
          </a:p>
          <a:p>
            <a:r>
              <a:rPr lang="ru-RU" dirty="0" smtClean="0"/>
              <a:t> Исходя из сути вопроса и ключевых слов структурировать  содержащуюся в тексте информацию по принципу: основная – второстепенная (ею </a:t>
            </a:r>
            <a:r>
              <a:rPr lang="ru-RU" smtClean="0"/>
              <a:t>можно </a:t>
            </a:r>
            <a:r>
              <a:rPr lang="ru-RU" smtClean="0"/>
              <a:t>пренебречь) </a:t>
            </a:r>
            <a:r>
              <a:rPr lang="ru-RU" dirty="0" smtClean="0"/>
              <a:t>и выявить причинно-следственные связи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правовой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связи с поступлением в лабораторию химии новых реактивов заведующий лабораторией обязал лаборанта </a:t>
            </a:r>
            <a:r>
              <a:rPr lang="ru-RU" dirty="0" err="1" smtClean="0"/>
              <a:t>Ветрова</a:t>
            </a:r>
            <a:r>
              <a:rPr lang="ru-RU" dirty="0" smtClean="0"/>
              <a:t> пройти внеплановый инструктаж по охране труда. Однако Ветров отказался, объяснив, что при приеме на работу 2 месяца назад он уже проходил полный инструктаж по охране труда. Через несколько дней Ветров получил ожоги рук и лица. Несет ли заведующий лабораторией ответственность за этот несчастный случай? Ответ аргументируйте.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вопроса ЧГК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Эти слова сказал герой советского фильма, наказывая хулигана, хотя тот просил о пощаде. Эту же фразу, согласно советскому анекдоту, произнес Хрущев, когда к нему подошел </a:t>
            </a:r>
            <a:r>
              <a:rPr lang="ru-RU" dirty="0" err="1" smtClean="0"/>
              <a:t>Фидель</a:t>
            </a:r>
            <a:r>
              <a:rPr lang="ru-RU" dirty="0" smtClean="0"/>
              <a:t> Кастро и отклеил бороду со словами «Не могу больше». </a:t>
            </a:r>
            <a:r>
              <a:rPr lang="ru-RU" smtClean="0"/>
              <a:t>Назовите фразу.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232</Words>
  <Application>Microsoft Office PowerPoint</Application>
  <PresentationFormat>Экран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Смысловое чтение на уроках обществознания</vt:lpstr>
      <vt:lpstr>Алгоритм действия при работе с текстовыми заданиями на уроках обществознания</vt:lpstr>
      <vt:lpstr>Пример правовой задачи</vt:lpstr>
      <vt:lpstr>Пример вопроса ЧГК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2014-10-03T14:03:54Z</dcterms:created>
  <dcterms:modified xsi:type="dcterms:W3CDTF">2014-10-16T14:53:14Z</dcterms:modified>
</cp:coreProperties>
</file>