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93" r:id="rId4"/>
    <p:sldId id="296" r:id="rId5"/>
    <p:sldId id="297" r:id="rId6"/>
    <p:sldId id="298" r:id="rId7"/>
    <p:sldId id="300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DCFF2-71CA-43CF-B467-8FD4FA7747E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F5AF7-433F-4473-BB7E-F0857ED41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7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4B6E5-6AC6-4C4B-8763-262B7410352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497960"/>
            <a:ext cx="68356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9144000" cy="150019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Arial Black" pitchFamily="34" charset="0"/>
              </a:rPr>
              <a:t>Animals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552" y="1440160"/>
            <a:ext cx="87849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 </a:t>
            </a:r>
            <a:r>
              <a:rPr lang="en-US" sz="2800" b="1" dirty="0" smtClean="0"/>
              <a:t>minute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172620" y="1440160"/>
            <a:ext cx="684604" cy="64807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4401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en-US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What are heroes?</a:t>
            </a:r>
            <a:endParaRPr lang="ru-RU" sz="4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9942" name="AutoShape 6" descr="основные направления внешней политики Петра 1"/>
          <p:cNvSpPr>
            <a:spLocks noChangeAspect="1" noChangeArrowheads="1"/>
          </p:cNvSpPr>
          <p:nvPr/>
        </p:nvSpPr>
        <p:spPr bwMode="auto">
          <a:xfrm>
            <a:off x="63500" y="-136525"/>
            <a:ext cx="2381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основные направления внешней политики Петра 1"/>
          <p:cNvSpPr>
            <a:spLocks noChangeAspect="1" noChangeArrowheads="1"/>
          </p:cNvSpPr>
          <p:nvPr/>
        </p:nvSpPr>
        <p:spPr bwMode="auto">
          <a:xfrm>
            <a:off x="63500" y="-136525"/>
            <a:ext cx="2381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C:\Users\Пользователь\Pictures\iCAAW0E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2780928"/>
            <a:ext cx="2247900" cy="249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Пользователь\Pictures\бэмб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489" y="2924944"/>
            <a:ext cx="2714625" cy="235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Пользователь\Pictures\симб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039" y="2924943"/>
            <a:ext cx="2809081" cy="235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89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89566 0.00532 " pathEditMode="relative" rAng="0" ptsTypes="AA">
                                      <p:cBhvr>
                                        <p:cTn id="6" dur="59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74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857224" cy="571504"/>
          </a:xfrm>
          <a:prstGeom prst="roundRect">
            <a:avLst/>
          </a:prstGeom>
          <a:solidFill>
            <a:srgbClr val="C00000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lion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" name="звук - Рычание льв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87322" y="546043"/>
            <a:ext cx="609600" cy="238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857224" cy="571504"/>
          </a:xfrm>
          <a:prstGeom prst="roundRect">
            <a:avLst/>
          </a:prstGeom>
          <a:solidFill>
            <a:srgbClr val="C00000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3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snake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" name="Звук - змеи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980728"/>
            <a:ext cx="609600" cy="137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1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0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857224" cy="571504"/>
          </a:xfrm>
          <a:prstGeom prst="roundRect">
            <a:avLst/>
          </a:prstGeom>
          <a:solidFill>
            <a:srgbClr val="C00000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crocodile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" name="звуки животных - рык крокодил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836712"/>
            <a:ext cx="6096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1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782" y="404664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857224" cy="571504"/>
          </a:xfrm>
          <a:prstGeom prst="roundRect">
            <a:avLst/>
          </a:prstGeom>
          <a:solidFill>
            <a:srgbClr val="C00000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rhino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" name="звук носорога - .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85926" y="14127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8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424936" cy="2357454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857224" cy="571504"/>
          </a:xfrm>
          <a:prstGeom prst="roundRect">
            <a:avLst/>
          </a:prstGeom>
          <a:solidFill>
            <a:srgbClr val="C00000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071810"/>
            <a:ext cx="8715436" cy="11430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elephant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" name="голос слона - пронзительный визгливый звук одновременно напоминающий хриплый горн и скрежет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51920" y="980728"/>
            <a:ext cx="60960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8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29800" y="2282572"/>
            <a:ext cx="9144000" cy="1428760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Thanks for your attention.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24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28</Words>
  <Application>Microsoft Office PowerPoint</Application>
  <PresentationFormat>Экран (4:3)</PresentationFormat>
  <Paragraphs>20</Paragraphs>
  <Slides>8</Slides>
  <Notes>5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user</cp:lastModifiedBy>
  <cp:revision>99</cp:revision>
  <dcterms:modified xsi:type="dcterms:W3CDTF">2020-04-04T00:36:03Z</dcterms:modified>
</cp:coreProperties>
</file>