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81" r:id="rId2"/>
    <p:sldId id="282" r:id="rId3"/>
    <p:sldId id="283" r:id="rId4"/>
    <p:sldId id="284" r:id="rId5"/>
    <p:sldId id="28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colorTemperature colorTemp="5125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2C5B17-5287-49FB-9477-7E704D96F458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02D8EE-0F7D-4184-AD70-EBD3DF94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7971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«Экскаватор» 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перед собой карандаши и поднимать их с пола пальцами ног. Можно соревноваться, кто больше и быстрее поднимет, чей «экскаватор» лучше.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362615"/>
            <a:ext cx="6215106" cy="41434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340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428604"/>
            <a:ext cx="6487755" cy="43251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7704" y="4869160"/>
            <a:ext cx="56886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грушки»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Катать игрушки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ножками – это полезное упражнение. Можно придумать и что-то поинтереснее. Суть игры вот в чем: садимся на стул и переносим ножками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игрушки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одного места в другое. Кто первым справится, тот и выиграл.</a:t>
            </a:r>
          </a:p>
        </p:txBody>
      </p:sp>
    </p:spTree>
    <p:extLst>
      <p:ext uri="{BB962C8B-B14F-4D97-AF65-F5344CB8AC3E}">
        <p14:creationId xmlns="" xmlns:p14="http://schemas.microsoft.com/office/powerpoint/2010/main" val="20370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658" y="5373216"/>
            <a:ext cx="6012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«Парашюты» 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Поднять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платочек за ткань пальцами ног и разжать пальцы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Парашютист спускается на землю на парашюте.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64" y="292968"/>
            <a:ext cx="7404348" cy="4936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900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4786322"/>
            <a:ext cx="72796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FF"/>
                </a:solidFill>
              </a:rPr>
              <a:t>                                      «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Собираем червяков» 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Сидя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стуле, руки в упоре сзади. Пальцами ног ухватить шнурки и перенести их на другое место, разжать пальцы.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6" y="478637"/>
            <a:ext cx="5857916" cy="39052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50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5229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«Мячики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Сидя на краю стула, руки в упоре сзади, спина прямая. С колючими малыми резиновыми мячиками. Катание вперед-назад, по кругу, влево-вправо.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260649"/>
            <a:ext cx="6816758" cy="45445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67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153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Ирина</cp:lastModifiedBy>
  <cp:revision>33</cp:revision>
  <dcterms:created xsi:type="dcterms:W3CDTF">2017-04-04T19:01:32Z</dcterms:created>
  <dcterms:modified xsi:type="dcterms:W3CDTF">2020-04-04T13:56:13Z</dcterms:modified>
</cp:coreProperties>
</file>