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221088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b="1" dirty="0"/>
              <a:t>Развитие творческого воображения дошкольников через театр </a:t>
            </a:r>
            <a:r>
              <a:rPr lang="ru-RU" sz="2800" b="1" dirty="0" smtClean="0"/>
              <a:t>кукол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5301208"/>
            <a:ext cx="6400800" cy="1752600"/>
          </a:xfrm>
        </p:spPr>
        <p:txBody>
          <a:bodyPr/>
          <a:lstStyle/>
          <a:p>
            <a:pPr algn="r"/>
            <a:r>
              <a:rPr lang="ru-RU" sz="1800" b="1" dirty="0">
                <a:solidFill>
                  <a:schemeClr val="tx1"/>
                </a:solidFill>
              </a:rPr>
              <a:t>Воспитатель </a:t>
            </a:r>
            <a:r>
              <a:rPr lang="ru-RU" sz="1800" b="1" dirty="0" smtClean="0">
                <a:solidFill>
                  <a:schemeClr val="tx1"/>
                </a:solidFill>
              </a:rPr>
              <a:t>УК №</a:t>
            </a:r>
            <a:r>
              <a:rPr lang="ru-RU" sz="1800" b="1" dirty="0">
                <a:solidFill>
                  <a:schemeClr val="tx1"/>
                </a:solidFill>
              </a:rPr>
              <a:t>121</a:t>
            </a:r>
          </a:p>
          <a:p>
            <a:pPr algn="r"/>
            <a:r>
              <a:rPr lang="ru-RU" sz="1800" b="1" dirty="0" err="1">
                <a:solidFill>
                  <a:schemeClr val="tx1"/>
                </a:solidFill>
              </a:rPr>
              <a:t>Пенькова</a:t>
            </a:r>
            <a:r>
              <a:rPr lang="ru-RU" sz="1800" b="1" dirty="0">
                <a:solidFill>
                  <a:schemeClr val="tx1"/>
                </a:solidFill>
              </a:rPr>
              <a:t> Елена Владимировна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1484784"/>
            <a:ext cx="4392488" cy="270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0795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-243408"/>
            <a:ext cx="8604448" cy="147002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Работа за ширмой</a:t>
            </a:r>
            <a:r>
              <a:rPr lang="ru-RU" sz="2800" b="1" dirty="0">
                <a:solidFill>
                  <a:srgbClr val="FFFF00"/>
                </a:solidFill>
              </a:rPr>
              <a:t/>
            </a:r>
            <a:br>
              <a:rPr lang="ru-RU" sz="2800" b="1" dirty="0">
                <a:solidFill>
                  <a:srgbClr val="FFFF00"/>
                </a:solidFill>
              </a:rPr>
            </a:b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2555776" y="908720"/>
            <a:ext cx="4192738" cy="4422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587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-243408"/>
            <a:ext cx="8604448" cy="147002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Работа со зрителями</a:t>
            </a:r>
            <a:r>
              <a:rPr lang="ru-RU" sz="2800" b="1" dirty="0">
                <a:solidFill>
                  <a:srgbClr val="FFFF00"/>
                </a:solidFill>
              </a:rPr>
              <a:t/>
            </a:r>
            <a:br>
              <a:rPr lang="ru-RU" sz="2800" b="1" dirty="0">
                <a:solidFill>
                  <a:srgbClr val="FFFF00"/>
                </a:solidFill>
              </a:rPr>
            </a:b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99792" y="836712"/>
            <a:ext cx="3871509" cy="4538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3266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-243408"/>
            <a:ext cx="8604448" cy="147002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Показ спектаклей</a:t>
            </a:r>
            <a:br>
              <a:rPr lang="ru-RU" sz="2800" b="1" dirty="0" smtClean="0">
                <a:solidFill>
                  <a:srgbClr val="FFFF00"/>
                </a:solidFill>
              </a:rPr>
            </a:b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3688" y="1052736"/>
            <a:ext cx="5698857" cy="4163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6301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-243408"/>
            <a:ext cx="8604448" cy="147002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Репетиции спектаклей</a:t>
            </a:r>
            <a:br>
              <a:rPr lang="ru-RU" sz="2800" b="1" dirty="0" smtClean="0">
                <a:solidFill>
                  <a:srgbClr val="FFFF00"/>
                </a:solidFill>
              </a:rPr>
            </a:b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6556" y="908720"/>
            <a:ext cx="5508103" cy="413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7361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-243408"/>
            <a:ext cx="8604448" cy="147002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Маленькие </a:t>
            </a:r>
            <a:r>
              <a:rPr lang="ru-RU" sz="2800" b="1" dirty="0">
                <a:solidFill>
                  <a:srgbClr val="FFFF00"/>
                </a:solidFill>
              </a:rPr>
              <a:t>сказки, небольшие сценки на </a:t>
            </a:r>
            <a:r>
              <a:rPr lang="ru-RU" sz="2800" b="1" dirty="0" smtClean="0">
                <a:solidFill>
                  <a:srgbClr val="FFFF00"/>
                </a:solidFill>
              </a:rPr>
              <a:t>ширме</a:t>
            </a:r>
            <a:br>
              <a:rPr lang="ru-RU" sz="2800" b="1" dirty="0" smtClean="0">
                <a:solidFill>
                  <a:srgbClr val="FFFF00"/>
                </a:solidFill>
              </a:rPr>
            </a:b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69418" y="908720"/>
            <a:ext cx="3545520" cy="26642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6712" y="3284984"/>
            <a:ext cx="3607496" cy="2542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7423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-315416"/>
            <a:ext cx="8604448" cy="147002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Путешествуем </a:t>
            </a:r>
            <a:r>
              <a:rPr lang="ru-RU" sz="2800" b="1" dirty="0">
                <a:solidFill>
                  <a:srgbClr val="FFFF00"/>
                </a:solidFill>
              </a:rPr>
              <a:t>в мир театральных </a:t>
            </a:r>
            <a:r>
              <a:rPr lang="ru-RU" sz="2800" b="1" dirty="0" smtClean="0">
                <a:solidFill>
                  <a:srgbClr val="FFFF00"/>
                </a:solidFill>
              </a:rPr>
              <a:t>кукол</a:t>
            </a:r>
            <a:br>
              <a:rPr lang="ru-RU" sz="2800" b="1" dirty="0" smtClean="0">
                <a:solidFill>
                  <a:srgbClr val="FFFF00"/>
                </a:solidFill>
              </a:rPr>
            </a:b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3429000"/>
            <a:ext cx="6210077" cy="2654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154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-243408"/>
            <a:ext cx="8604448" cy="147002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Театр Петрушки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4563" y="692696"/>
            <a:ext cx="3991372" cy="5321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721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-243408"/>
            <a:ext cx="8604448" cy="147002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Театр на столе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908720"/>
            <a:ext cx="3168352" cy="23762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908720"/>
            <a:ext cx="3168352" cy="23762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8458" y="3429000"/>
            <a:ext cx="4047040" cy="303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675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-243408"/>
            <a:ext cx="8604448" cy="147002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Куклы БИ-Ба-</a:t>
            </a:r>
            <a:r>
              <a:rPr lang="ru-RU" sz="2800" b="1" dirty="0" err="1" smtClean="0">
                <a:solidFill>
                  <a:srgbClr val="FFFF00"/>
                </a:solidFill>
              </a:rPr>
              <a:t>Бо</a:t>
            </a:r>
            <a:r>
              <a:rPr lang="ru-RU" sz="2800" b="1" dirty="0">
                <a:solidFill>
                  <a:srgbClr val="FFFF00"/>
                </a:solidFill>
              </a:rPr>
              <a:t/>
            </a:r>
            <a:br>
              <a:rPr lang="ru-RU" sz="2800" b="1" dirty="0">
                <a:solidFill>
                  <a:srgbClr val="FFFF00"/>
                </a:solidFill>
              </a:rPr>
            </a:b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03122" y="1215025"/>
            <a:ext cx="2505207" cy="278077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6017" y="2132856"/>
            <a:ext cx="2699392" cy="2956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353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-243408"/>
            <a:ext cx="8604448" cy="1470025"/>
          </a:xfrm>
        </p:spPr>
        <p:txBody>
          <a:bodyPr>
            <a:normAutofit/>
          </a:bodyPr>
          <a:lstStyle/>
          <a:p>
            <a:r>
              <a:rPr lang="ru-RU" sz="2800" b="1" dirty="0" err="1" smtClean="0">
                <a:solidFill>
                  <a:srgbClr val="FFFF00"/>
                </a:solidFill>
              </a:rPr>
              <a:t>Кукловождение</a:t>
            </a:r>
            <a:r>
              <a:rPr lang="ru-RU" sz="2800" b="1" dirty="0" smtClean="0">
                <a:solidFill>
                  <a:srgbClr val="FFFF00"/>
                </a:solidFill>
              </a:rPr>
              <a:t> - 1 этап</a:t>
            </a:r>
            <a:r>
              <a:rPr lang="ru-RU" sz="2800" b="1" dirty="0">
                <a:solidFill>
                  <a:srgbClr val="FFFF00"/>
                </a:solidFill>
              </a:rPr>
              <a:t/>
            </a:r>
            <a:br>
              <a:rPr lang="ru-RU" sz="2800" b="1" dirty="0">
                <a:solidFill>
                  <a:srgbClr val="FFFF00"/>
                </a:solidFill>
              </a:rPr>
            </a:b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1124744"/>
            <a:ext cx="5088565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517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-243408"/>
            <a:ext cx="8604448" cy="1470025"/>
          </a:xfrm>
        </p:spPr>
        <p:txBody>
          <a:bodyPr>
            <a:normAutofit/>
          </a:bodyPr>
          <a:lstStyle/>
          <a:p>
            <a:r>
              <a:rPr lang="ru-RU" sz="2800" b="1" dirty="0" err="1" smtClean="0">
                <a:solidFill>
                  <a:srgbClr val="FFFF00"/>
                </a:solidFill>
              </a:rPr>
              <a:t>Кукловождение</a:t>
            </a:r>
            <a:r>
              <a:rPr lang="ru-RU" sz="2800" b="1" dirty="0" smtClean="0">
                <a:solidFill>
                  <a:srgbClr val="FFFF00"/>
                </a:solidFill>
              </a:rPr>
              <a:t> - 2 этап</a:t>
            </a:r>
            <a:r>
              <a:rPr lang="ru-RU" sz="2800" b="1" dirty="0">
                <a:solidFill>
                  <a:srgbClr val="FFFF00"/>
                </a:solidFill>
              </a:rPr>
              <a:t/>
            </a:r>
            <a:br>
              <a:rPr lang="ru-RU" sz="2800" b="1" dirty="0">
                <a:solidFill>
                  <a:srgbClr val="FFFF00"/>
                </a:solidFill>
              </a:rPr>
            </a:b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7744" y="836712"/>
            <a:ext cx="4685692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9482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-243408"/>
            <a:ext cx="8604448" cy="1470025"/>
          </a:xfrm>
        </p:spPr>
        <p:txBody>
          <a:bodyPr>
            <a:normAutofit/>
          </a:bodyPr>
          <a:lstStyle/>
          <a:p>
            <a:r>
              <a:rPr lang="ru-RU" sz="2800" b="1" dirty="0" err="1" smtClean="0">
                <a:solidFill>
                  <a:srgbClr val="FFFF00"/>
                </a:solidFill>
              </a:rPr>
              <a:t>Кукловождение</a:t>
            </a:r>
            <a:r>
              <a:rPr lang="ru-RU" sz="2800" b="1" dirty="0" smtClean="0">
                <a:solidFill>
                  <a:srgbClr val="FFFF00"/>
                </a:solidFill>
              </a:rPr>
              <a:t> - 3 этап</a:t>
            </a:r>
            <a:r>
              <a:rPr lang="ru-RU" sz="2800" b="1" dirty="0">
                <a:solidFill>
                  <a:srgbClr val="FFFF00"/>
                </a:solidFill>
              </a:rPr>
              <a:t/>
            </a:r>
            <a:br>
              <a:rPr lang="ru-RU" sz="2800" b="1" dirty="0">
                <a:solidFill>
                  <a:srgbClr val="FFFF00"/>
                </a:solidFill>
              </a:rPr>
            </a:b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55774" y="764704"/>
            <a:ext cx="4248473" cy="4543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745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-243408"/>
            <a:ext cx="8604448" cy="1470025"/>
          </a:xfrm>
        </p:spPr>
        <p:txBody>
          <a:bodyPr>
            <a:normAutofit/>
          </a:bodyPr>
          <a:lstStyle/>
          <a:p>
            <a:r>
              <a:rPr lang="ru-RU" sz="2800" b="1" dirty="0" err="1" smtClean="0">
                <a:solidFill>
                  <a:srgbClr val="FFFF00"/>
                </a:solidFill>
              </a:rPr>
              <a:t>Кукловождение</a:t>
            </a:r>
            <a:r>
              <a:rPr lang="ru-RU" sz="2800" b="1" dirty="0" smtClean="0">
                <a:solidFill>
                  <a:srgbClr val="FFFF00"/>
                </a:solidFill>
              </a:rPr>
              <a:t> - 4 этап</a:t>
            </a:r>
            <a:r>
              <a:rPr lang="ru-RU" sz="2800" b="1" dirty="0">
                <a:solidFill>
                  <a:srgbClr val="FFFF00"/>
                </a:solidFill>
              </a:rPr>
              <a:t/>
            </a:r>
            <a:br>
              <a:rPr lang="ru-RU" sz="2800" b="1" dirty="0">
                <a:solidFill>
                  <a:srgbClr val="FFFF00"/>
                </a:solidFill>
              </a:rPr>
            </a:b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3768" y="980728"/>
            <a:ext cx="4269960" cy="478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436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-243408"/>
            <a:ext cx="8604448" cy="1470025"/>
          </a:xfrm>
        </p:spPr>
        <p:txBody>
          <a:bodyPr>
            <a:normAutofit/>
          </a:bodyPr>
          <a:lstStyle/>
          <a:p>
            <a:r>
              <a:rPr lang="ru-RU" sz="2800" b="1" dirty="0" err="1" smtClean="0">
                <a:solidFill>
                  <a:srgbClr val="FFFF00"/>
                </a:solidFill>
              </a:rPr>
              <a:t>Кукловождение</a:t>
            </a:r>
            <a:r>
              <a:rPr lang="ru-RU" sz="2800" b="1" dirty="0" smtClean="0">
                <a:solidFill>
                  <a:srgbClr val="FFFF00"/>
                </a:solidFill>
              </a:rPr>
              <a:t> - 5 этап</a:t>
            </a:r>
            <a:r>
              <a:rPr lang="ru-RU" sz="2800" b="1" dirty="0">
                <a:solidFill>
                  <a:srgbClr val="FFFF00"/>
                </a:solidFill>
              </a:rPr>
              <a:t/>
            </a:r>
            <a:br>
              <a:rPr lang="ru-RU" sz="2800" b="1" dirty="0">
                <a:solidFill>
                  <a:srgbClr val="FFFF00"/>
                </a:solidFill>
              </a:rPr>
            </a:b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11760" y="836712"/>
            <a:ext cx="4393979" cy="4484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4820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63</Words>
  <Application>Microsoft Office PowerPoint</Application>
  <PresentationFormat>Экран (4:3)</PresentationFormat>
  <Paragraphs>17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Развитие творческого воображения дошкольников через театр кукол </vt:lpstr>
      <vt:lpstr>Театр Петрушки </vt:lpstr>
      <vt:lpstr>Театр на столе </vt:lpstr>
      <vt:lpstr>Куклы БИ-Ба-Бо </vt:lpstr>
      <vt:lpstr>Кукловождение - 1 этап </vt:lpstr>
      <vt:lpstr>Кукловождение - 2 этап </vt:lpstr>
      <vt:lpstr>Кукловождение - 3 этап </vt:lpstr>
      <vt:lpstr>Кукловождение - 4 этап </vt:lpstr>
      <vt:lpstr>Кукловождение - 5 этап </vt:lpstr>
      <vt:lpstr>Работа за ширмой </vt:lpstr>
      <vt:lpstr>Работа со зрителями </vt:lpstr>
      <vt:lpstr>Показ спектаклей </vt:lpstr>
      <vt:lpstr>Репетиции спектаклей </vt:lpstr>
      <vt:lpstr>Маленькие сказки, небольшие сценки на ширме </vt:lpstr>
      <vt:lpstr>Путешествуем в мир театральных кукол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творческого воображения дошкольников через театр кукол</dc:title>
  <dc:creator>Nadezhda</dc:creator>
  <cp:lastModifiedBy>Елена Владимировна</cp:lastModifiedBy>
  <cp:revision>8</cp:revision>
  <dcterms:created xsi:type="dcterms:W3CDTF">2019-11-10T16:02:44Z</dcterms:created>
  <dcterms:modified xsi:type="dcterms:W3CDTF">2020-03-18T13:17:40Z</dcterms:modified>
</cp:coreProperties>
</file>