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801600" cy="9601200" type="A3"/>
  <p:notesSz cx="6858000" cy="9144000"/>
  <p:defaultTextStyle>
    <a:defPPr>
      <a:defRPr lang="ru-RU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848" y="-366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57b84569a14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11968"/>
            <a:ext cx="12801600" cy="9913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712168" y="336104"/>
            <a:ext cx="11233248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Домашние театральные постановки </a:t>
            </a:r>
          </a:p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наших  воспитанников</a:t>
            </a:r>
          </a:p>
          <a:p>
            <a:endParaRPr lang="ru-RU" dirty="0"/>
          </a:p>
        </p:txBody>
      </p:sp>
      <p:pic>
        <p:nvPicPr>
          <p:cNvPr id="7" name="Рисунок 6" descr="IMG-20190607-WA00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2208" y="4584576"/>
            <a:ext cx="3144349" cy="2358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-20190607-WA00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32248" y="1488232"/>
            <a:ext cx="2136304" cy="2848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-20190608-WA0011.jpg"/>
          <p:cNvPicPr>
            <a:picLocks noChangeAspect="1"/>
          </p:cNvPicPr>
          <p:nvPr/>
        </p:nvPicPr>
        <p:blipFill>
          <a:blip r:embed="rId5" cstate="print"/>
          <a:srcRect l="12231" b="16411"/>
          <a:stretch>
            <a:fillRect/>
          </a:stretch>
        </p:blipFill>
        <p:spPr>
          <a:xfrm>
            <a:off x="8921080" y="3648472"/>
            <a:ext cx="2923525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-20190608-WA00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89032" y="1272208"/>
            <a:ext cx="2976331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IMG-20190609-WA0018.jpg"/>
          <p:cNvPicPr>
            <a:picLocks noChangeAspect="1"/>
          </p:cNvPicPr>
          <p:nvPr/>
        </p:nvPicPr>
        <p:blipFill>
          <a:blip r:embed="rId7" cstate="print"/>
          <a:srcRect t="13072" b="16340"/>
          <a:stretch>
            <a:fillRect/>
          </a:stretch>
        </p:blipFill>
        <p:spPr>
          <a:xfrm>
            <a:off x="4672608" y="4584576"/>
            <a:ext cx="4052312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IMG-20190609-WA0020.jpg"/>
          <p:cNvPicPr>
            <a:picLocks noChangeAspect="1"/>
          </p:cNvPicPr>
          <p:nvPr/>
        </p:nvPicPr>
        <p:blipFill>
          <a:blip r:embed="rId8" cstate="print"/>
          <a:srcRect l="9505" t="16634" r="17624" b="7326"/>
          <a:stretch>
            <a:fillRect/>
          </a:stretch>
        </p:blipFill>
        <p:spPr>
          <a:xfrm>
            <a:off x="6328791" y="1632249"/>
            <a:ext cx="1975719" cy="274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IMG-20190610-WA000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08512" y="1584243"/>
            <a:ext cx="2088232" cy="2784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18997788-golden-masks-from-theatre-isolated-on-the-white-background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20687608">
            <a:off x="9713168" y="8184976"/>
            <a:ext cx="1920213" cy="1152128"/>
          </a:xfrm>
          <a:prstGeom prst="roundRect">
            <a:avLst>
              <a:gd name="adj" fmla="val 30138"/>
            </a:avLst>
          </a:prstGeom>
          <a:ln>
            <a:noFill/>
          </a:ln>
        </p:spPr>
      </p:pic>
      <p:pic>
        <p:nvPicPr>
          <p:cNvPr id="16" name="Рисунок 15" descr="IMG-20190610-WA0010.jpg"/>
          <p:cNvPicPr>
            <a:picLocks noChangeAspect="1"/>
          </p:cNvPicPr>
          <p:nvPr/>
        </p:nvPicPr>
        <p:blipFill>
          <a:blip r:embed="rId11" cstate="print"/>
          <a:srcRect b="19671"/>
          <a:stretch>
            <a:fillRect/>
          </a:stretch>
        </p:blipFill>
        <p:spPr>
          <a:xfrm>
            <a:off x="2368352" y="7104856"/>
            <a:ext cx="3585651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IMG-20190610-WA0012.jpg"/>
          <p:cNvPicPr>
            <a:picLocks noChangeAspect="1"/>
          </p:cNvPicPr>
          <p:nvPr/>
        </p:nvPicPr>
        <p:blipFill>
          <a:blip r:embed="rId12" cstate="print"/>
          <a:srcRect r="3906" b="31533"/>
          <a:stretch>
            <a:fillRect/>
          </a:stretch>
        </p:blipFill>
        <p:spPr>
          <a:xfrm>
            <a:off x="9713168" y="5952728"/>
            <a:ext cx="2304256" cy="21890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IMG_20190611_064311.png"/>
          <p:cNvPicPr>
            <a:picLocks noChangeAspect="1"/>
          </p:cNvPicPr>
          <p:nvPr/>
        </p:nvPicPr>
        <p:blipFill>
          <a:blip r:embed="rId13" cstate="print"/>
          <a:srcRect r="2060" b="11959"/>
          <a:stretch>
            <a:fillRect/>
          </a:stretch>
        </p:blipFill>
        <p:spPr>
          <a:xfrm>
            <a:off x="6184776" y="7032848"/>
            <a:ext cx="341371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epositphotos_8533422-stock-illustration-mardi-gras-masks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20046769">
            <a:off x="247428" y="7166332"/>
            <a:ext cx="2313614" cy="1665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5</Words>
  <Application>Microsoft Office PowerPoint</Application>
  <PresentationFormat>A3 (297x420 мм)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педагог-психолог</dc:creator>
  <cp:lastModifiedBy>педагог-психолог</cp:lastModifiedBy>
  <cp:revision>9</cp:revision>
  <dcterms:created xsi:type="dcterms:W3CDTF">2019-06-06T06:45:14Z</dcterms:created>
  <dcterms:modified xsi:type="dcterms:W3CDTF">2020-03-27T08:41:43Z</dcterms:modified>
</cp:coreProperties>
</file>