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udio/unknown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59" r:id="rId4"/>
    <p:sldId id="257" r:id="rId5"/>
    <p:sldId id="272" r:id="rId6"/>
    <p:sldId id="263" r:id="rId7"/>
    <p:sldId id="277" r:id="rId8"/>
    <p:sldId id="262" r:id="rId9"/>
    <p:sldId id="279" r:id="rId10"/>
    <p:sldId id="270" r:id="rId11"/>
    <p:sldId id="273" r:id="rId12"/>
    <p:sldId id="264" r:id="rId13"/>
    <p:sldId id="274" r:id="rId14"/>
    <p:sldId id="261" r:id="rId15"/>
    <p:sldId id="278" r:id="rId16"/>
    <p:sldId id="268" r:id="rId17"/>
    <p:sldId id="275" r:id="rId18"/>
    <p:sldId id="260" r:id="rId19"/>
    <p:sldId id="276" r:id="rId20"/>
    <p:sldId id="265" r:id="rId21"/>
    <p:sldId id="282" r:id="rId22"/>
    <p:sldId id="266" r:id="rId23"/>
    <p:sldId id="267" r:id="rId24"/>
    <p:sldId id="280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  <p:sldId id="324" r:id="rId45"/>
    <p:sldId id="325" r:id="rId46"/>
    <p:sldId id="326" r:id="rId47"/>
    <p:sldId id="283" r:id="rId48"/>
    <p:sldId id="284" r:id="rId49"/>
    <p:sldId id="285" r:id="rId50"/>
    <p:sldId id="286" r:id="rId51"/>
    <p:sldId id="287" r:id="rId52"/>
    <p:sldId id="288" r:id="rId53"/>
    <p:sldId id="289" r:id="rId54"/>
    <p:sldId id="290" r:id="rId55"/>
    <p:sldId id="291" r:id="rId56"/>
    <p:sldId id="292" r:id="rId57"/>
    <p:sldId id="293" r:id="rId58"/>
    <p:sldId id="294" r:id="rId59"/>
    <p:sldId id="295" r:id="rId60"/>
    <p:sldId id="296" r:id="rId61"/>
    <p:sldId id="297" r:id="rId62"/>
    <p:sldId id="298" r:id="rId63"/>
    <p:sldId id="299" r:id="rId64"/>
    <p:sldId id="300" r:id="rId65"/>
    <p:sldId id="301" r:id="rId66"/>
    <p:sldId id="302" r:id="rId67"/>
    <p:sldId id="303" r:id="rId68"/>
    <p:sldId id="304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71" autoAdjust="0"/>
    <p:restoredTop sz="94660"/>
  </p:normalViewPr>
  <p:slideViewPr>
    <p:cSldViewPr>
      <p:cViewPr varScale="1">
        <p:scale>
          <a:sx n="111" d="100"/>
          <a:sy n="111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5C0A4-BDE1-49BC-8B4A-176733A08D06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695FC-5DD3-4A52-B140-AFA337A0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wipe dir="r"/>
    <p:sndAc>
      <p:endSnd/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image" Target="../media/image1.png"/><Relationship Id="rId7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bin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5.png"/><Relationship Id="rId4" Type="http://schemas.openxmlformats.org/officeDocument/2006/relationships/image" Target="../media/image2.gif"/><Relationship Id="rId9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23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6" Type="http://schemas.openxmlformats.org/officeDocument/2006/relationships/slide" Target="slide10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26.gif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17" Type="http://schemas.openxmlformats.org/officeDocument/2006/relationships/image" Target="../media/image15.gif"/><Relationship Id="rId2" Type="http://schemas.openxmlformats.org/officeDocument/2006/relationships/slide" Target="slide10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7.jpeg"/><Relationship Id="rId5" Type="http://schemas.openxmlformats.org/officeDocument/2006/relationships/image" Target="../media/image27.png"/><Relationship Id="rId15" Type="http://schemas.openxmlformats.org/officeDocument/2006/relationships/image" Target="../media/image28.gif"/><Relationship Id="rId10" Type="http://schemas.openxmlformats.org/officeDocument/2006/relationships/image" Target="../media/image10.gif"/><Relationship Id="rId4" Type="http://schemas.openxmlformats.org/officeDocument/2006/relationships/image" Target="../media/image13.png"/><Relationship Id="rId9" Type="http://schemas.openxmlformats.org/officeDocument/2006/relationships/slide" Target="slide4.xml"/><Relationship Id="rId1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0.gif"/><Relationship Id="rId12" Type="http://schemas.openxmlformats.org/officeDocument/2006/relationships/image" Target="../media/image27.png"/><Relationship Id="rId17" Type="http://schemas.openxmlformats.org/officeDocument/2006/relationships/image" Target="../media/image15.gif"/><Relationship Id="rId2" Type="http://schemas.openxmlformats.org/officeDocument/2006/relationships/image" Target="../media/image30.gif"/><Relationship Id="rId16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26.gif"/><Relationship Id="rId10" Type="http://schemas.openxmlformats.org/officeDocument/2006/relationships/image" Target="../media/image7.gif"/><Relationship Id="rId4" Type="http://schemas.openxmlformats.org/officeDocument/2006/relationships/image" Target="../media/image14.png"/><Relationship Id="rId9" Type="http://schemas.openxmlformats.org/officeDocument/2006/relationships/image" Target="../media/image11.png"/><Relationship Id="rId1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&#1084;&#1086;&#1081;&#1076;&#1080;&#1089;&#1082;&#1087;&#1088;&#1086;&#1073;\grammar\treasure\Storm-1--Lo-Fi-preview-%20Part%2002%20of%2020.mp3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12.png"/><Relationship Id="rId4" Type="http://schemas.openxmlformats.org/officeDocument/2006/relationships/image" Target="../media/image31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0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3.png"/><Relationship Id="rId5" Type="http://schemas.openxmlformats.org/officeDocument/2006/relationships/image" Target="../media/image10.gif"/><Relationship Id="rId15" Type="http://schemas.openxmlformats.org/officeDocument/2006/relationships/slide" Target="slide18.xml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3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slide" Target="slide16.xml"/><Relationship Id="rId2" Type="http://schemas.openxmlformats.org/officeDocument/2006/relationships/image" Target="../media/image8.png"/><Relationship Id="rId16" Type="http://schemas.openxmlformats.org/officeDocument/2006/relationships/image" Target="../media/image2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2.png"/><Relationship Id="rId5" Type="http://schemas.openxmlformats.org/officeDocument/2006/relationships/image" Target="../media/image10.gif"/><Relationship Id="rId15" Type="http://schemas.openxmlformats.org/officeDocument/2006/relationships/slide" Target="slide10.xml"/><Relationship Id="rId10" Type="http://schemas.openxmlformats.org/officeDocument/2006/relationships/image" Target="../media/image15.gif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6" Type="http://schemas.openxmlformats.org/officeDocument/2006/relationships/image" Target="../media/image17.jpeg"/><Relationship Id="rId5" Type="http://schemas.openxmlformats.org/officeDocument/2006/relationships/image" Target="../media/image36.png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18" Type="http://schemas.openxmlformats.org/officeDocument/2006/relationships/image" Target="../media/image26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slide" Target="slide10.xml"/><Relationship Id="rId2" Type="http://schemas.openxmlformats.org/officeDocument/2006/relationships/image" Target="../media/image8.png"/><Relationship Id="rId16" Type="http://schemas.openxmlformats.org/officeDocument/2006/relationships/image" Target="../media/image3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15.gif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slide" Target="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4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18" Type="http://schemas.openxmlformats.org/officeDocument/2006/relationships/image" Target="../media/image45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image" Target="../media/image26.gif"/><Relationship Id="rId2" Type="http://schemas.openxmlformats.org/officeDocument/2006/relationships/image" Target="../media/image8.png"/><Relationship Id="rId16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37.gif"/><Relationship Id="rId10" Type="http://schemas.openxmlformats.org/officeDocument/2006/relationships/image" Target="../media/image12.png"/><Relationship Id="rId19" Type="http://schemas.openxmlformats.org/officeDocument/2006/relationships/image" Target="../media/image6.gif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slide" Target="slide2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gif"/><Relationship Id="rId3" Type="http://schemas.openxmlformats.org/officeDocument/2006/relationships/image" Target="../media/image7.gif"/><Relationship Id="rId7" Type="http://schemas.openxmlformats.org/officeDocument/2006/relationships/image" Target="../media/image11.png"/><Relationship Id="rId12" Type="http://schemas.openxmlformats.org/officeDocument/2006/relationships/slide" Target="slide1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slide" Target="slide16.xml"/><Relationship Id="rId14" Type="http://schemas.openxmlformats.org/officeDocument/2006/relationships/image" Target="../media/image16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bin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0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gif"/><Relationship Id="rId3" Type="http://schemas.openxmlformats.org/officeDocument/2006/relationships/image" Target="../media/image9.png"/><Relationship Id="rId7" Type="http://schemas.openxmlformats.org/officeDocument/2006/relationships/image" Target="../media/image7.gif"/><Relationship Id="rId12" Type="http://schemas.openxmlformats.org/officeDocument/2006/relationships/slide" Target="slide1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gif"/><Relationship Id="rId10" Type="http://schemas.openxmlformats.org/officeDocument/2006/relationships/image" Target="../media/image13.png"/><Relationship Id="rId4" Type="http://schemas.openxmlformats.org/officeDocument/2006/relationships/slide" Target="slide4.xml"/><Relationship Id="rId9" Type="http://schemas.openxmlformats.org/officeDocument/2006/relationships/slide" Target="slide16.xml"/><Relationship Id="rId1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1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8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3.png"/><Relationship Id="rId5" Type="http://schemas.openxmlformats.org/officeDocument/2006/relationships/image" Target="../media/image10.gif"/><Relationship Id="rId10" Type="http://schemas.openxmlformats.org/officeDocument/2006/relationships/slide" Target="slide16.xml"/><Relationship Id="rId4" Type="http://schemas.openxmlformats.org/officeDocument/2006/relationships/slide" Target="slide4.xml"/><Relationship Id="rId9" Type="http://schemas.openxmlformats.org/officeDocument/2006/relationships/image" Target="../media/image12.png"/><Relationship Id="rId14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6.gi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5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slide" Target="slide18.xml"/><Relationship Id="rId5" Type="http://schemas.openxmlformats.org/officeDocument/2006/relationships/image" Target="../media/image10.gif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4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2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15.gif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23.gif"/><Relationship Id="rId14" Type="http://schemas.openxmlformats.org/officeDocument/2006/relationships/slide" Target="slide1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23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6" Type="http://schemas.openxmlformats.org/officeDocument/2006/relationships/slide" Target="slide10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26.gif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17" Type="http://schemas.openxmlformats.org/officeDocument/2006/relationships/image" Target="../media/image15.gif"/><Relationship Id="rId2" Type="http://schemas.openxmlformats.org/officeDocument/2006/relationships/slide" Target="slide10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7.jpeg"/><Relationship Id="rId5" Type="http://schemas.openxmlformats.org/officeDocument/2006/relationships/image" Target="../media/image27.png"/><Relationship Id="rId15" Type="http://schemas.openxmlformats.org/officeDocument/2006/relationships/image" Target="../media/image28.gif"/><Relationship Id="rId10" Type="http://schemas.openxmlformats.org/officeDocument/2006/relationships/image" Target="../media/image10.gif"/><Relationship Id="rId4" Type="http://schemas.openxmlformats.org/officeDocument/2006/relationships/image" Target="../media/image13.png"/><Relationship Id="rId9" Type="http://schemas.openxmlformats.org/officeDocument/2006/relationships/slide" Target="slide4.xml"/><Relationship Id="rId14" Type="http://schemas.openxmlformats.org/officeDocument/2006/relationships/image" Target="../media/image7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0.gif"/><Relationship Id="rId12" Type="http://schemas.openxmlformats.org/officeDocument/2006/relationships/image" Target="../media/image27.png"/><Relationship Id="rId17" Type="http://schemas.openxmlformats.org/officeDocument/2006/relationships/image" Target="../media/image15.gif"/><Relationship Id="rId2" Type="http://schemas.openxmlformats.org/officeDocument/2006/relationships/image" Target="../media/image30.gif"/><Relationship Id="rId16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26.gif"/><Relationship Id="rId10" Type="http://schemas.openxmlformats.org/officeDocument/2006/relationships/image" Target="../media/image7.gif"/><Relationship Id="rId4" Type="http://schemas.openxmlformats.org/officeDocument/2006/relationships/image" Target="../media/image14.png"/><Relationship Id="rId9" Type="http://schemas.openxmlformats.org/officeDocument/2006/relationships/image" Target="../media/image11.png"/><Relationship Id="rId14" Type="http://schemas.openxmlformats.org/officeDocument/2006/relationships/slide" Target="slide1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png"/><Relationship Id="rId2" Type="http://schemas.openxmlformats.org/officeDocument/2006/relationships/audio" Target="file:///D:\&#1052;&#1086;&#1080;%20&#1076;&#1086;&#1082;&#1091;&#1084;&#1077;&#1085;&#1090;&#1099;\&#1084;&#1086;&#1081;&#1076;&#1080;&#1089;&#1082;&#1087;&#1088;&#1086;&#1073;\grammar\treasure\Storm.mp3" TargetMode="External"/><Relationship Id="rId1" Type="http://schemas.openxmlformats.org/officeDocument/2006/relationships/audio" Target="file:///D:\&#1052;&#1086;&#1080;%20&#1076;&#1086;&#1082;&#1091;&#1084;&#1077;&#1085;&#1090;&#1099;\&#1084;&#1086;&#1081;&#1076;&#1080;&#1089;&#1082;&#1087;&#1088;&#1086;&#1073;\grammar\treasure\Storm-1--Lo-Fi-preview-%20Part%2002%20of%2020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31.gif"/><Relationship Id="rId4" Type="http://schemas.openxmlformats.org/officeDocument/2006/relationships/image" Target="../media/image1.png"/><Relationship Id="rId9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0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3.png"/><Relationship Id="rId5" Type="http://schemas.openxmlformats.org/officeDocument/2006/relationships/image" Target="../media/image10.gif"/><Relationship Id="rId15" Type="http://schemas.openxmlformats.org/officeDocument/2006/relationships/slide" Target="slide18.xml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image" Target="../media/image26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35.gi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slide" Target="slide16.xml"/><Relationship Id="rId2" Type="http://schemas.openxmlformats.org/officeDocument/2006/relationships/image" Target="../media/image8.png"/><Relationship Id="rId16" Type="http://schemas.openxmlformats.org/officeDocument/2006/relationships/image" Target="../media/image2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2.png"/><Relationship Id="rId5" Type="http://schemas.openxmlformats.org/officeDocument/2006/relationships/image" Target="../media/image10.gif"/><Relationship Id="rId15" Type="http://schemas.openxmlformats.org/officeDocument/2006/relationships/slide" Target="slide10.xml"/><Relationship Id="rId10" Type="http://schemas.openxmlformats.org/officeDocument/2006/relationships/image" Target="../media/image15.gif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bin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0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6" Type="http://schemas.openxmlformats.org/officeDocument/2006/relationships/image" Target="../media/image17.jpeg"/><Relationship Id="rId5" Type="http://schemas.openxmlformats.org/officeDocument/2006/relationships/image" Target="../media/image36.png"/><Relationship Id="rId4" Type="http://schemas.openxmlformats.org/officeDocument/2006/relationships/image" Target="../media/image15.gi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18" Type="http://schemas.openxmlformats.org/officeDocument/2006/relationships/image" Target="../media/image26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slide" Target="slide10.xml"/><Relationship Id="rId2" Type="http://schemas.openxmlformats.org/officeDocument/2006/relationships/image" Target="../media/image8.png"/><Relationship Id="rId16" Type="http://schemas.openxmlformats.org/officeDocument/2006/relationships/image" Target="../media/image3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15.gif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slide" Target="slide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slide" Target="slide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0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4.gi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18" Type="http://schemas.openxmlformats.org/officeDocument/2006/relationships/image" Target="../media/image45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image" Target="../media/image26.gif"/><Relationship Id="rId2" Type="http://schemas.openxmlformats.org/officeDocument/2006/relationships/image" Target="../media/image8.png"/><Relationship Id="rId16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37.gif"/><Relationship Id="rId10" Type="http://schemas.openxmlformats.org/officeDocument/2006/relationships/image" Target="../media/image12.png"/><Relationship Id="rId19" Type="http://schemas.openxmlformats.org/officeDocument/2006/relationships/image" Target="../media/image6.gif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slide" Target="slide20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6.gi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5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slide" Target="slide18.xml"/><Relationship Id="rId5" Type="http://schemas.openxmlformats.org/officeDocument/2006/relationships/image" Target="../media/image10.gif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4" Type="http://schemas.openxmlformats.org/officeDocument/2006/relationships/image" Target="../media/image17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bin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0.gi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gif"/><Relationship Id="rId3" Type="http://schemas.openxmlformats.org/officeDocument/2006/relationships/image" Target="../media/image9.png"/><Relationship Id="rId7" Type="http://schemas.openxmlformats.org/officeDocument/2006/relationships/image" Target="../media/image7.gif"/><Relationship Id="rId12" Type="http://schemas.openxmlformats.org/officeDocument/2006/relationships/slide" Target="slide1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gif"/><Relationship Id="rId10" Type="http://schemas.openxmlformats.org/officeDocument/2006/relationships/image" Target="../media/image13.png"/><Relationship Id="rId4" Type="http://schemas.openxmlformats.org/officeDocument/2006/relationships/slide" Target="slide4.xml"/><Relationship Id="rId9" Type="http://schemas.openxmlformats.org/officeDocument/2006/relationships/slide" Target="slide16.xml"/><Relationship Id="rId1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gif"/><Relationship Id="rId3" Type="http://schemas.openxmlformats.org/officeDocument/2006/relationships/image" Target="../media/image9.png"/><Relationship Id="rId7" Type="http://schemas.openxmlformats.org/officeDocument/2006/relationships/image" Target="../media/image7.gif"/><Relationship Id="rId12" Type="http://schemas.openxmlformats.org/officeDocument/2006/relationships/slide" Target="slide1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gif"/><Relationship Id="rId10" Type="http://schemas.openxmlformats.org/officeDocument/2006/relationships/image" Target="../media/image13.png"/><Relationship Id="rId4" Type="http://schemas.openxmlformats.org/officeDocument/2006/relationships/slide" Target="slide4.xml"/><Relationship Id="rId9" Type="http://schemas.openxmlformats.org/officeDocument/2006/relationships/slide" Target="slide16.xml"/><Relationship Id="rId14" Type="http://schemas.openxmlformats.org/officeDocument/2006/relationships/image" Target="../media/image1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1.gi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8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3.png"/><Relationship Id="rId5" Type="http://schemas.openxmlformats.org/officeDocument/2006/relationships/image" Target="../media/image10.gif"/><Relationship Id="rId10" Type="http://schemas.openxmlformats.org/officeDocument/2006/relationships/slide" Target="slide16.xml"/><Relationship Id="rId4" Type="http://schemas.openxmlformats.org/officeDocument/2006/relationships/slide" Target="slide4.xml"/><Relationship Id="rId9" Type="http://schemas.openxmlformats.org/officeDocument/2006/relationships/image" Target="../media/image12.png"/><Relationship Id="rId14" Type="http://schemas.openxmlformats.org/officeDocument/2006/relationships/image" Target="../media/image15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2.gi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15.gif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23.gif"/><Relationship Id="rId14" Type="http://schemas.openxmlformats.org/officeDocument/2006/relationships/slide" Target="slide18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23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6" Type="http://schemas.openxmlformats.org/officeDocument/2006/relationships/slide" Target="slide10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26.gif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17" Type="http://schemas.openxmlformats.org/officeDocument/2006/relationships/image" Target="../media/image15.gif"/><Relationship Id="rId2" Type="http://schemas.openxmlformats.org/officeDocument/2006/relationships/slide" Target="slide10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7.jpeg"/><Relationship Id="rId5" Type="http://schemas.openxmlformats.org/officeDocument/2006/relationships/image" Target="../media/image27.png"/><Relationship Id="rId15" Type="http://schemas.openxmlformats.org/officeDocument/2006/relationships/image" Target="../media/image28.gif"/><Relationship Id="rId10" Type="http://schemas.openxmlformats.org/officeDocument/2006/relationships/image" Target="../media/image10.gif"/><Relationship Id="rId4" Type="http://schemas.openxmlformats.org/officeDocument/2006/relationships/image" Target="../media/image13.png"/><Relationship Id="rId9" Type="http://schemas.openxmlformats.org/officeDocument/2006/relationships/slide" Target="slide4.xml"/><Relationship Id="rId14" Type="http://schemas.openxmlformats.org/officeDocument/2006/relationships/image" Target="../media/image7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17.jpe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0.gif"/><Relationship Id="rId12" Type="http://schemas.openxmlformats.org/officeDocument/2006/relationships/image" Target="../media/image27.png"/><Relationship Id="rId17" Type="http://schemas.openxmlformats.org/officeDocument/2006/relationships/image" Target="../media/image15.gif"/><Relationship Id="rId2" Type="http://schemas.openxmlformats.org/officeDocument/2006/relationships/image" Target="../media/image30.gif"/><Relationship Id="rId16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26.gif"/><Relationship Id="rId10" Type="http://schemas.openxmlformats.org/officeDocument/2006/relationships/image" Target="../media/image7.gif"/><Relationship Id="rId4" Type="http://schemas.openxmlformats.org/officeDocument/2006/relationships/image" Target="../media/image14.png"/><Relationship Id="rId9" Type="http://schemas.openxmlformats.org/officeDocument/2006/relationships/image" Target="../media/image11.png"/><Relationship Id="rId14" Type="http://schemas.openxmlformats.org/officeDocument/2006/relationships/slide" Target="slide10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&#1084;&#1086;&#1081;&#1076;&#1080;&#1089;&#1082;&#1087;&#1088;&#1086;&#1073;\grammar\treasure\Storm-1--Lo-Fi-preview-%20Part%2002%20of%2020.mp3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12.png"/><Relationship Id="rId4" Type="http://schemas.openxmlformats.org/officeDocument/2006/relationships/image" Target="../media/image31.gi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0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3.png"/><Relationship Id="rId5" Type="http://schemas.openxmlformats.org/officeDocument/2006/relationships/image" Target="../media/image10.gif"/><Relationship Id="rId15" Type="http://schemas.openxmlformats.org/officeDocument/2006/relationships/slide" Target="slide18.xml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image" Target="../media/image2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1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35.gi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slide" Target="slide16.xml"/><Relationship Id="rId2" Type="http://schemas.openxmlformats.org/officeDocument/2006/relationships/image" Target="../media/image8.png"/><Relationship Id="rId16" Type="http://schemas.openxmlformats.org/officeDocument/2006/relationships/image" Target="../media/image2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2.png"/><Relationship Id="rId5" Type="http://schemas.openxmlformats.org/officeDocument/2006/relationships/image" Target="../media/image10.gif"/><Relationship Id="rId15" Type="http://schemas.openxmlformats.org/officeDocument/2006/relationships/slide" Target="slide10.xml"/><Relationship Id="rId10" Type="http://schemas.openxmlformats.org/officeDocument/2006/relationships/image" Target="../media/image15.gif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image" Target="../media/image1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6" Type="http://schemas.openxmlformats.org/officeDocument/2006/relationships/image" Target="../media/image17.jpeg"/><Relationship Id="rId5" Type="http://schemas.openxmlformats.org/officeDocument/2006/relationships/image" Target="../media/image36.png"/><Relationship Id="rId4" Type="http://schemas.openxmlformats.org/officeDocument/2006/relationships/image" Target="../media/image15.gi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18" Type="http://schemas.openxmlformats.org/officeDocument/2006/relationships/image" Target="../media/image26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slide" Target="slide10.xml"/><Relationship Id="rId2" Type="http://schemas.openxmlformats.org/officeDocument/2006/relationships/image" Target="../media/image8.png"/><Relationship Id="rId16" Type="http://schemas.openxmlformats.org/officeDocument/2006/relationships/image" Target="../media/image3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15.gif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slide" Target="slide1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slide" Target="slide2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0.gi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2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4.gi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18" Type="http://schemas.openxmlformats.org/officeDocument/2006/relationships/image" Target="../media/image45.gif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image" Target="../media/image26.gif"/><Relationship Id="rId2" Type="http://schemas.openxmlformats.org/officeDocument/2006/relationships/image" Target="../media/image8.png"/><Relationship Id="rId16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37.gif"/><Relationship Id="rId10" Type="http://schemas.openxmlformats.org/officeDocument/2006/relationships/image" Target="../media/image12.png"/><Relationship Id="rId19" Type="http://schemas.openxmlformats.org/officeDocument/2006/relationships/image" Target="../media/image6.gif"/><Relationship Id="rId4" Type="http://schemas.openxmlformats.org/officeDocument/2006/relationships/slide" Target="slide4.xml"/><Relationship Id="rId9" Type="http://schemas.openxmlformats.org/officeDocument/2006/relationships/image" Target="../media/image30.gif"/><Relationship Id="rId1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8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3.png"/><Relationship Id="rId5" Type="http://schemas.openxmlformats.org/officeDocument/2006/relationships/image" Target="../media/image10.gif"/><Relationship Id="rId10" Type="http://schemas.openxmlformats.org/officeDocument/2006/relationships/slide" Target="slide16.xml"/><Relationship Id="rId4" Type="http://schemas.openxmlformats.org/officeDocument/2006/relationships/slide" Target="slide4.xml"/><Relationship Id="rId9" Type="http://schemas.openxmlformats.org/officeDocument/2006/relationships/image" Target="../media/image12.png"/><Relationship Id="rId1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slide" Target="slide16.xml"/><Relationship Id="rId5" Type="http://schemas.openxmlformats.org/officeDocument/2006/relationships/image" Target="../media/image10.gif"/><Relationship Id="rId15" Type="http://schemas.openxmlformats.org/officeDocument/2006/relationships/image" Target="../media/image15.gif"/><Relationship Id="rId10" Type="http://schemas.openxmlformats.org/officeDocument/2006/relationships/image" Target="../media/image12.png"/><Relationship Id="rId4" Type="http://schemas.openxmlformats.org/officeDocument/2006/relationships/slide" Target="slide4.xml"/><Relationship Id="rId9" Type="http://schemas.openxmlformats.org/officeDocument/2006/relationships/image" Target="../media/image23.gif"/><Relationship Id="rId14" Type="http://schemas.openxmlformats.org/officeDocument/2006/relationships/slide" Target="slid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571480"/>
            <a:ext cx="8813208" cy="571504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357290" y="1285860"/>
            <a:ext cx="6429420" cy="414340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 descr="cutout_pirate_ship_lg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3000372"/>
            <a:ext cx="2580341" cy="2571768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42900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71670" y="1714488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Forte" pitchFamily="66" charset="0"/>
              </a:rPr>
              <a:t>Treasure Island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7" name="TextBox 6">
            <a:hlinkClick r:id="rId7" action="ppaction://hlinksldjump"/>
          </p:cNvPr>
          <p:cNvSpPr txBox="1"/>
          <p:nvPr/>
        </p:nvSpPr>
        <p:spPr>
          <a:xfrm>
            <a:off x="2786050" y="4572008"/>
            <a:ext cx="1090363" cy="612219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TextBox 9">
            <a:hlinkClick r:id="rId8" action="ppaction://hlinksldjump"/>
          </p:cNvPr>
          <p:cNvSpPr txBox="1"/>
          <p:nvPr/>
        </p:nvSpPr>
        <p:spPr>
          <a:xfrm>
            <a:off x="4000496" y="4143380"/>
            <a:ext cx="1090363" cy="612219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2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>
            <a:hlinkClick r:id="rId9" action="ppaction://hlinksldjump"/>
          </p:cNvPr>
          <p:cNvSpPr txBox="1"/>
          <p:nvPr/>
        </p:nvSpPr>
        <p:spPr>
          <a:xfrm>
            <a:off x="5143504" y="3571876"/>
            <a:ext cx="1090363" cy="612219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TextBox 11">
            <a:hlinkClick r:id="" action="ppaction://hlinkshowjump?jump=nextslide"/>
          </p:cNvPr>
          <p:cNvSpPr txBox="1"/>
          <p:nvPr/>
        </p:nvSpPr>
        <p:spPr>
          <a:xfrm>
            <a:off x="6000760" y="1428736"/>
            <a:ext cx="1633781" cy="612219"/>
          </a:xfrm>
          <a:prstGeom prst="flowChartPunchedTape">
            <a:avLst/>
          </a:prstGeom>
          <a:solidFill>
            <a:schemeClr val="bg1"/>
          </a:solidFill>
          <a:ln w="38100" cmpd="thickThin">
            <a:solidFill>
              <a:srgbClr val="002060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How to play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5" name="ocean_waves.wav">
            <a:hlinkClick r:id="" action="ppaction://media"/>
          </p:cNvPr>
          <p:cNvPicPr>
            <a:picLocks noRot="1" noChangeAspect="1"/>
          </p:cNvPicPr>
          <p:nvPr>
            <a:wavAudioFile r:embed="rId1" name="ocean_waves.wav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4" name="TextBox 7"/>
          <p:cNvSpPr txBox="1"/>
          <p:nvPr/>
        </p:nvSpPr>
        <p:spPr>
          <a:xfrm>
            <a:off x="214282" y="6500834"/>
            <a:ext cx="2402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 smtClean="0"/>
              <a:t>©</a:t>
            </a:r>
            <a:r>
              <a:rPr lang="en-US" sz="1200" b="1" dirty="0" smtClean="0"/>
              <a:t> Galina   www.english-study-cafe</a:t>
            </a:r>
            <a:endParaRPr lang="ru-RU" sz="1200" b="1" dirty="0"/>
          </a:p>
        </p:txBody>
      </p:sp>
    </p:spTree>
  </p:cSld>
  <p:clrMapOvr>
    <a:masterClrMapping/>
  </p:clrMapOvr>
  <p:transition spd="med" advClick="0">
    <p:wipe dir="r"/>
    <p:sndAc>
      <p:stSnd>
        <p:snd r:embed="rId1" name="ocean_wav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2786050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4286256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57884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pic>
        <p:nvPicPr>
          <p:cNvPr id="15" name="Рисунок 14" descr="1416_animad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1071546"/>
            <a:ext cx="1013137" cy="995362"/>
          </a:xfrm>
          <a:prstGeom prst="rect">
            <a:avLst/>
          </a:prstGeom>
        </p:spPr>
      </p:pic>
      <p:pic>
        <p:nvPicPr>
          <p:cNvPr id="13" name="gun_pistol2.WAV">
            <a:hlinkClick r:id="" action="ppaction://media"/>
          </p:cNvPr>
          <p:cNvPicPr>
            <a:picLocks noRot="1" noChangeAspect="1"/>
          </p:cNvPicPr>
          <p:nvPr>
            <a:wavAudioFile r:embed="rId1" name="gun_pistol2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gun_pistol2.WAV">
            <a:hlinkClick r:id="" action="ppaction://media"/>
          </p:cNvPr>
          <p:cNvPicPr>
            <a:picLocks noRot="1" noChangeAspect="1"/>
          </p:cNvPicPr>
          <p:nvPr>
            <a:wavAudioFile r:embed="rId1" name="gun_pistol2.WAV"/>
          </p:nvPr>
        </p:nvPicPr>
        <p:blipFill>
          <a:blip r:embed="rId5"/>
          <a:stretch>
            <a:fillRect/>
          </a:stretch>
        </p:blipFill>
        <p:spPr>
          <a:xfrm>
            <a:off x="4572000" y="3429000"/>
            <a:ext cx="304800" cy="214314"/>
          </a:xfrm>
          <a:prstGeom prst="rect">
            <a:avLst/>
          </a:prstGeom>
        </p:spPr>
      </p:pic>
      <p:pic>
        <p:nvPicPr>
          <p:cNvPr id="14" name="Рисунок 13" descr="pintacp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86" y="357166"/>
            <a:ext cx="1285884" cy="149344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714612" y="1571612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Christmas is … the 25</a:t>
            </a:r>
            <a:r>
              <a:rPr lang="en-US" sz="3600" b="1" baseline="30000" dirty="0" smtClean="0">
                <a:solidFill>
                  <a:prstClr val="black"/>
                </a:solidFill>
              </a:rPr>
              <a:t>th</a:t>
            </a:r>
            <a:r>
              <a:rPr lang="en-US" sz="3600" b="1" dirty="0" smtClean="0">
                <a:solidFill>
                  <a:prstClr val="black"/>
                </a:solidFill>
              </a:rPr>
              <a:t> of December.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3" name="Рисунок 22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4" name="Рисунок 23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571472" y="57148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2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2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30" name="Рисунок 29" descr="pintacp.gif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32" name="Блок-схема: узел 31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Полилиния 3"/>
          <p:cNvSpPr/>
          <p:nvPr/>
        </p:nvSpPr>
        <p:spPr>
          <a:xfrm>
            <a:off x="71431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71480"/>
            <a:ext cx="1648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285860"/>
            <a:ext cx="898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Полилиния 34"/>
          <p:cNvSpPr/>
          <p:nvPr/>
        </p:nvSpPr>
        <p:spPr>
          <a:xfrm>
            <a:off x="285748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785926"/>
            <a:ext cx="90343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92905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42899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15797" flipH="1">
            <a:off x="7759518" y="4058604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8678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429256" y="2714620"/>
            <a:ext cx="1785950" cy="1202539"/>
          </a:xfrm>
          <a:prstGeom prst="rect">
            <a:avLst/>
          </a:prstGeom>
        </p:spPr>
      </p:pic>
      <p:pic>
        <p:nvPicPr>
          <p:cNvPr id="55" name="Рисунок 54" descr="дерево.bmp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85728"/>
            <a:ext cx="1142998" cy="1523997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21494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21507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9" name="Полилиния 28"/>
          <p:cNvSpPr/>
          <p:nvPr/>
        </p:nvSpPr>
        <p:spPr>
          <a:xfrm>
            <a:off x="6468153" y="3739243"/>
            <a:ext cx="1186543" cy="1485900"/>
          </a:xfrm>
          <a:custGeom>
            <a:avLst/>
            <a:gdLst>
              <a:gd name="connsiteX0" fmla="*/ 620486 w 1186543"/>
              <a:gd name="connsiteY0" fmla="*/ 0 h 1485900"/>
              <a:gd name="connsiteX1" fmla="*/ 1143000 w 1186543"/>
              <a:gd name="connsiteY1" fmla="*/ 359228 h 1485900"/>
              <a:gd name="connsiteX2" fmla="*/ 359228 w 1186543"/>
              <a:gd name="connsiteY2" fmla="*/ 1143000 h 1485900"/>
              <a:gd name="connsiteX3" fmla="*/ 0 w 1186543"/>
              <a:gd name="connsiteY3" fmla="*/ 1485900 h 1485900"/>
              <a:gd name="connsiteX4" fmla="*/ 0 w 1186543"/>
              <a:gd name="connsiteY4" fmla="*/ 148590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6543" h="1485900">
                <a:moveTo>
                  <a:pt x="620486" y="0"/>
                </a:moveTo>
                <a:cubicBezTo>
                  <a:pt x="903514" y="84364"/>
                  <a:pt x="1186543" y="168728"/>
                  <a:pt x="1143000" y="359228"/>
                </a:cubicBezTo>
                <a:cubicBezTo>
                  <a:pt x="1099457" y="549728"/>
                  <a:pt x="549728" y="955221"/>
                  <a:pt x="359228" y="1143000"/>
                </a:cubicBezTo>
                <a:cubicBezTo>
                  <a:pt x="168728" y="1330779"/>
                  <a:pt x="0" y="1485900"/>
                  <a:pt x="0" y="1485900"/>
                </a:cubicBezTo>
                <a:lnTo>
                  <a:pt x="0" y="148590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7500958" y="428604"/>
            <a:ext cx="714380" cy="642942"/>
            <a:chOff x="7572396" y="1000108"/>
            <a:chExt cx="714380" cy="642942"/>
          </a:xfrm>
        </p:grpSpPr>
        <p:sp>
          <p:nvSpPr>
            <p:cNvPr id="33" name="Блок-схема: узел 32"/>
            <p:cNvSpPr>
              <a:spLocks noChangeAspect="1"/>
            </p:cNvSpPr>
            <p:nvPr/>
          </p:nvSpPr>
          <p:spPr>
            <a:xfrm>
              <a:off x="7572396" y="100010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5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5" name="Рисунок 24" descr="ani-messag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2088"/>
            <a:stretch>
              <a:fillRect/>
            </a:stretch>
          </p:blipFill>
          <p:spPr>
            <a:xfrm>
              <a:off x="7572396" y="1071546"/>
              <a:ext cx="714380" cy="571504"/>
            </a:xfrm>
            <a:prstGeom prst="rect">
              <a:avLst/>
            </a:prstGeom>
          </p:spPr>
        </p:pic>
      </p:grpSp>
      <p:pic>
        <p:nvPicPr>
          <p:cNvPr id="36" name="Рисунок 35" descr="haus0081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C 0.00834 -0.08217 0.01719 -0.16296 0.01112 -0.23403 C 0.00521 -0.3044 -0.02638 -0.39375 -0.03333 -0.4252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4286248" y="4357694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pic>
        <p:nvPicPr>
          <p:cNvPr id="13" name="Рисунок 12" descr="sh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785918" y="142852"/>
            <a:ext cx="1785950" cy="1846934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643174" y="1643050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We watch cartoons on TV … the evening.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9" name="Рисунок 18" descr="ani-message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088"/>
          <a:stretch>
            <a:fillRect/>
          </a:stretch>
        </p:blipFill>
        <p:spPr>
          <a:xfrm>
            <a:off x="857224" y="785794"/>
            <a:ext cx="928694" cy="742955"/>
          </a:xfrm>
          <a:prstGeom prst="rect">
            <a:avLst/>
          </a:prstGeom>
        </p:spPr>
      </p:pic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928662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304" y="1000108"/>
            <a:ext cx="764622" cy="695806"/>
          </a:xfrm>
          <a:prstGeom prst="rect">
            <a:avLst/>
          </a:prstGeom>
        </p:spPr>
      </p:pic>
      <p:sp>
        <p:nvSpPr>
          <p:cNvPr id="4" name="Полилиния 3"/>
          <p:cNvSpPr/>
          <p:nvPr/>
        </p:nvSpPr>
        <p:spPr>
          <a:xfrm>
            <a:off x="642910" y="114298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86082" y="271462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16" y="507207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68" y="2143116"/>
            <a:ext cx="90343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857652" y="514351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357586" y="421481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7445499" y="1833394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15375" y="298781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57850" y="307181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143536" y="457200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143668" y="307181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86742" y="78579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4910898" y="1857365"/>
            <a:ext cx="1755373" cy="1000132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5373" h="1191259">
                <a:moveTo>
                  <a:pt x="1755373" y="0"/>
                </a:moveTo>
                <a:cubicBezTo>
                  <a:pt x="1646515" y="200025"/>
                  <a:pt x="1537658" y="400050"/>
                  <a:pt x="1428801" y="571500"/>
                </a:cubicBezTo>
                <a:cubicBezTo>
                  <a:pt x="1319944" y="742950"/>
                  <a:pt x="1276401" y="927675"/>
                  <a:pt x="1102230" y="1028700"/>
                </a:cubicBezTo>
                <a:cubicBezTo>
                  <a:pt x="928059" y="1129725"/>
                  <a:pt x="559311" y="1164045"/>
                  <a:pt x="383774" y="1177652"/>
                </a:cubicBezTo>
                <a:cubicBezTo>
                  <a:pt x="208237" y="1191259"/>
                  <a:pt x="98014" y="1126764"/>
                  <a:pt x="49007" y="1110343"/>
                </a:cubicBezTo>
                <a:cubicBezTo>
                  <a:pt x="0" y="1093922"/>
                  <a:pt x="81246" y="1085630"/>
                  <a:pt x="89730" y="1079126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34" y="1357298"/>
            <a:ext cx="1648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214" y="1928802"/>
            <a:ext cx="898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Рисунок 41" descr="дерево.bmp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94" y="1142984"/>
            <a:ext cx="1142998" cy="1523997"/>
          </a:xfrm>
          <a:prstGeom prst="rect">
            <a:avLst/>
          </a:prstGeom>
        </p:spPr>
      </p:pic>
      <p:sp>
        <p:nvSpPr>
          <p:cNvPr id="43" name="Блок-схема: узел 42"/>
          <p:cNvSpPr>
            <a:spLocks noChangeAspect="1"/>
          </p:cNvSpPr>
          <p:nvPr/>
        </p:nvSpPr>
        <p:spPr>
          <a:xfrm>
            <a:off x="5429288" y="121442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8215338" y="3286124"/>
            <a:ext cx="757812" cy="857256"/>
            <a:chOff x="8001024" y="2714620"/>
            <a:chExt cx="972126" cy="1119185"/>
          </a:xfrm>
        </p:grpSpPr>
        <p:pic>
          <p:nvPicPr>
            <p:cNvPr id="39" name="Рисунок 38" descr="pintacp.gif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7" name="Рисунок 46" descr="haus0081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2071678"/>
            <a:ext cx="1066075" cy="133826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C -0.02361 -0.05278 -0.04705 -0.10486 -0.06285 -0.13634 C -0.07865 -0.16782 -0.08403 -0.18518 -0.09445 -0.18889 C -0.10486 -0.19259 -0.12032 -0.16412 -0.12552 -0.1592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4357694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9" name="Рисунок 8" descr="Cloud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0"/>
            <a:ext cx="1623383" cy="2000240"/>
          </a:xfrm>
          <a:prstGeom prst="rect">
            <a:avLst/>
          </a:prstGeom>
        </p:spPr>
      </p:pic>
      <p:pic>
        <p:nvPicPr>
          <p:cNvPr id="13" name="Рисунок 12" descr="дерево.bmp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1472" y="285728"/>
            <a:ext cx="1428750" cy="1905000"/>
          </a:xfrm>
          <a:prstGeom prst="rect">
            <a:avLst/>
          </a:prstGeom>
        </p:spPr>
      </p:pic>
      <p:pic>
        <p:nvPicPr>
          <p:cNvPr id="16" name="Storm-1--Lo-Fi-preview- Part 02 of 20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17" name="Storm-1--Lo-Fi-preview- Part 02 of 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643042" y="1928802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They left … a Monday morning.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8" name="Рисунок 17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9" name="Рисунок 18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20" name="Блок-схема: узел 19"/>
          <p:cNvSpPr>
            <a:spLocks noChangeAspect="1"/>
          </p:cNvSpPr>
          <p:nvPr/>
        </p:nvSpPr>
        <p:spPr>
          <a:xfrm>
            <a:off x="1785918" y="50004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8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86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1071546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14644" y="2643182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78" y="5000636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214" y="5072074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286148" y="4143380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6159647" y="618948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243937" y="2916376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412" y="3000372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072098" y="4500570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072230" y="300037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15304" y="71435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66" y="714356"/>
            <a:ext cx="764622" cy="695806"/>
          </a:xfrm>
          <a:prstGeom prst="rect">
            <a:avLst/>
          </a:prstGeom>
        </p:spPr>
      </p:pic>
      <p:sp>
        <p:nvSpPr>
          <p:cNvPr id="36" name="Полилиния 35"/>
          <p:cNvSpPr/>
          <p:nvPr/>
        </p:nvSpPr>
        <p:spPr>
          <a:xfrm>
            <a:off x="4839460" y="1785927"/>
            <a:ext cx="1755373" cy="1000132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5373" h="1191259">
                <a:moveTo>
                  <a:pt x="1755373" y="0"/>
                </a:moveTo>
                <a:cubicBezTo>
                  <a:pt x="1646515" y="200025"/>
                  <a:pt x="1537658" y="400050"/>
                  <a:pt x="1428801" y="571500"/>
                </a:cubicBezTo>
                <a:cubicBezTo>
                  <a:pt x="1319944" y="742950"/>
                  <a:pt x="1276401" y="927675"/>
                  <a:pt x="1102230" y="1028700"/>
                </a:cubicBezTo>
                <a:cubicBezTo>
                  <a:pt x="928059" y="1129725"/>
                  <a:pt x="559311" y="1164045"/>
                  <a:pt x="383774" y="1177652"/>
                </a:cubicBezTo>
                <a:cubicBezTo>
                  <a:pt x="208237" y="1191259"/>
                  <a:pt x="98014" y="1126764"/>
                  <a:pt x="49007" y="1110343"/>
                </a:cubicBezTo>
                <a:cubicBezTo>
                  <a:pt x="0" y="1093922"/>
                  <a:pt x="81246" y="1085630"/>
                  <a:pt x="89730" y="1079126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357586" y="2357430"/>
            <a:ext cx="1451393" cy="379918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  <a:gd name="connsiteX0" fmla="*/ 1728791 w 1728791"/>
              <a:gd name="connsiteY0" fmla="*/ 452521 h 1834560"/>
              <a:gd name="connsiteX1" fmla="*/ 1402219 w 1728791"/>
              <a:gd name="connsiteY1" fmla="*/ 1024021 h 1834560"/>
              <a:gd name="connsiteX2" fmla="*/ 1075648 w 1728791"/>
              <a:gd name="connsiteY2" fmla="*/ 1481221 h 1834560"/>
              <a:gd name="connsiteX3" fmla="*/ 357192 w 1728791"/>
              <a:gd name="connsiteY3" fmla="*/ 1630173 h 1834560"/>
              <a:gd name="connsiteX4" fmla="*/ 22425 w 1728791"/>
              <a:gd name="connsiteY4" fmla="*/ 1562864 h 1834560"/>
              <a:gd name="connsiteX5" fmla="*/ 491744 w 1728791"/>
              <a:gd name="connsiteY5" fmla="*/ 0 h 1834560"/>
              <a:gd name="connsiteX0" fmla="*/ 1468916 w 1468916"/>
              <a:gd name="connsiteY0" fmla="*/ 452521 h 1877043"/>
              <a:gd name="connsiteX1" fmla="*/ 1142344 w 1468916"/>
              <a:gd name="connsiteY1" fmla="*/ 1024021 h 1877043"/>
              <a:gd name="connsiteX2" fmla="*/ 815773 w 1468916"/>
              <a:gd name="connsiteY2" fmla="*/ 1481221 h 1877043"/>
              <a:gd name="connsiteX3" fmla="*/ 97317 w 1468916"/>
              <a:gd name="connsiteY3" fmla="*/ 1630173 h 1877043"/>
              <a:gd name="connsiteX4" fmla="*/ 231869 w 1468916"/>
              <a:gd name="connsiteY4" fmla="*/ 0 h 1877043"/>
              <a:gd name="connsiteX0" fmla="*/ 1237047 w 1237047"/>
              <a:gd name="connsiteY0" fmla="*/ 452521 h 1651891"/>
              <a:gd name="connsiteX1" fmla="*/ 910475 w 1237047"/>
              <a:gd name="connsiteY1" fmla="*/ 1024021 h 1651891"/>
              <a:gd name="connsiteX2" fmla="*/ 583904 w 1237047"/>
              <a:gd name="connsiteY2" fmla="*/ 1481221 h 1651891"/>
              <a:gd name="connsiteX3" fmla="*/ 0 w 1237047"/>
              <a:gd name="connsiteY3" fmla="*/ 0 h 1651891"/>
              <a:gd name="connsiteX0" fmla="*/ 1237047 w 1237047"/>
              <a:gd name="connsiteY0" fmla="*/ 452521 h 1099441"/>
              <a:gd name="connsiteX1" fmla="*/ 910475 w 1237047"/>
              <a:gd name="connsiteY1" fmla="*/ 1024021 h 1099441"/>
              <a:gd name="connsiteX2" fmla="*/ 0 w 1237047"/>
              <a:gd name="connsiteY2" fmla="*/ 0 h 1099441"/>
              <a:gd name="connsiteX0" fmla="*/ 1237047 w 1237047"/>
              <a:gd name="connsiteY0" fmla="*/ 452521 h 452521"/>
              <a:gd name="connsiteX1" fmla="*/ 0 w 1237047"/>
              <a:gd name="connsiteY1" fmla="*/ 0 h 452521"/>
              <a:gd name="connsiteX0" fmla="*/ 1451393 w 1451393"/>
              <a:gd name="connsiteY0" fmla="*/ 452521 h 452521"/>
              <a:gd name="connsiteX1" fmla="*/ 0 w 1451393"/>
              <a:gd name="connsiteY1" fmla="*/ 0 h 452521"/>
              <a:gd name="connsiteX0" fmla="*/ 1451393 w 1451393"/>
              <a:gd name="connsiteY0" fmla="*/ 452521 h 452521"/>
              <a:gd name="connsiteX1" fmla="*/ 0 w 1451393"/>
              <a:gd name="connsiteY1" fmla="*/ 0 h 45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1393" h="452521">
                <a:moveTo>
                  <a:pt x="1451393" y="452521"/>
                </a:moveTo>
                <a:lnTo>
                  <a:pt x="0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8" name="Группа 47"/>
          <p:cNvGrpSpPr/>
          <p:nvPr/>
        </p:nvGrpSpPr>
        <p:grpSpPr>
          <a:xfrm>
            <a:off x="4429156" y="1071546"/>
            <a:ext cx="1257878" cy="1523997"/>
            <a:chOff x="4929190" y="785794"/>
            <a:chExt cx="1257878" cy="1523997"/>
          </a:xfrm>
        </p:grpSpPr>
        <p:pic>
          <p:nvPicPr>
            <p:cNvPr id="42" name="Рисунок 41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1" name="Блок-схема: узел 40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2500330" y="1285860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Блок-схема: узел 46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5" name="Группа 54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56" name="Рисунок 55" descr="pintacp.gif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58" name="Блок-схема: узел 57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2" name="Рисунок 31" descr="haus0081.gif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2071678"/>
            <a:ext cx="1066075" cy="1338264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4286248" y="4357694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8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28604"/>
            <a:ext cx="2357434" cy="143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 descr="bat_anima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57166"/>
            <a:ext cx="1785950" cy="178595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714480" y="1714488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The telephone was invented … the 19</a:t>
            </a:r>
            <a:r>
              <a:rPr lang="en-US" sz="3600" b="1" baseline="30000" dirty="0" smtClean="0">
                <a:solidFill>
                  <a:prstClr val="black"/>
                </a:solidFill>
              </a:rPr>
              <a:t>th</a:t>
            </a:r>
            <a:r>
              <a:rPr lang="en-US" sz="3600" b="1" dirty="0" smtClean="0">
                <a:solidFill>
                  <a:prstClr val="black"/>
                </a:solidFill>
              </a:rPr>
              <a:t> century.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1142976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1071546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14644" y="2643182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78" y="5000636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214" y="5072074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286148" y="4143380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6016738" y="618948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243937" y="2916376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412" y="3000372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072098" y="4500570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072230" y="300037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15304" y="71435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66" y="714356"/>
            <a:ext cx="764622" cy="695806"/>
          </a:xfrm>
          <a:prstGeom prst="rect">
            <a:avLst/>
          </a:prstGeom>
        </p:spPr>
      </p:pic>
      <p:sp>
        <p:nvSpPr>
          <p:cNvPr id="29" name="Полилиния 28"/>
          <p:cNvSpPr/>
          <p:nvPr/>
        </p:nvSpPr>
        <p:spPr>
          <a:xfrm>
            <a:off x="1720652" y="1902281"/>
            <a:ext cx="751114" cy="1674333"/>
          </a:xfrm>
          <a:custGeom>
            <a:avLst/>
            <a:gdLst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915540"/>
              <a:gd name="connsiteX1" fmla="*/ 571500 w 895350"/>
              <a:gd name="connsiteY1" fmla="*/ 244928 h 1915540"/>
              <a:gd name="connsiteX2" fmla="*/ 669471 w 895350"/>
              <a:gd name="connsiteY2" fmla="*/ 800100 h 1915540"/>
              <a:gd name="connsiteX3" fmla="*/ 832757 w 895350"/>
              <a:gd name="connsiteY3" fmla="*/ 1404257 h 1915540"/>
              <a:gd name="connsiteX4" fmla="*/ 293914 w 895350"/>
              <a:gd name="connsiteY4" fmla="*/ 1877785 h 1915540"/>
              <a:gd name="connsiteX5" fmla="*/ 293914 w 895350"/>
              <a:gd name="connsiteY5" fmla="*/ 1630790 h 1915540"/>
              <a:gd name="connsiteX6" fmla="*/ 0 w 895350"/>
              <a:gd name="connsiteY6" fmla="*/ 1338942 h 1915540"/>
              <a:gd name="connsiteX7" fmla="*/ 0 w 895350"/>
              <a:gd name="connsiteY7" fmla="*/ 1338942 h 1915540"/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751114"/>
              <a:gd name="connsiteY0" fmla="*/ 0 h 1674333"/>
              <a:gd name="connsiteX1" fmla="*/ 571500 w 751114"/>
              <a:gd name="connsiteY1" fmla="*/ 244928 h 1674333"/>
              <a:gd name="connsiteX2" fmla="*/ 669471 w 751114"/>
              <a:gd name="connsiteY2" fmla="*/ 800100 h 1674333"/>
              <a:gd name="connsiteX3" fmla="*/ 618411 w 751114"/>
              <a:gd name="connsiteY3" fmla="*/ 1404257 h 1674333"/>
              <a:gd name="connsiteX4" fmla="*/ 293914 w 751114"/>
              <a:gd name="connsiteY4" fmla="*/ 1663447 h 1674333"/>
              <a:gd name="connsiteX5" fmla="*/ 0 w 751114"/>
              <a:gd name="connsiteY5" fmla="*/ 1338942 h 1674333"/>
              <a:gd name="connsiteX6" fmla="*/ 0 w 751114"/>
              <a:gd name="connsiteY6" fmla="*/ 1338942 h 167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1114" h="1674333">
                <a:moveTo>
                  <a:pt x="751114" y="0"/>
                </a:moveTo>
                <a:cubicBezTo>
                  <a:pt x="668110" y="55789"/>
                  <a:pt x="585107" y="111578"/>
                  <a:pt x="571500" y="244928"/>
                </a:cubicBezTo>
                <a:cubicBezTo>
                  <a:pt x="557893" y="378278"/>
                  <a:pt x="661653" y="606879"/>
                  <a:pt x="669471" y="800100"/>
                </a:cubicBezTo>
                <a:cubicBezTo>
                  <a:pt x="677289" y="993321"/>
                  <a:pt x="681004" y="1260366"/>
                  <a:pt x="618411" y="1404257"/>
                </a:cubicBezTo>
                <a:cubicBezTo>
                  <a:pt x="555818" y="1548148"/>
                  <a:pt x="396982" y="1674333"/>
                  <a:pt x="293914" y="1663447"/>
                </a:cubicBezTo>
                <a:cubicBezTo>
                  <a:pt x="190846" y="1652561"/>
                  <a:pt x="48986" y="1428749"/>
                  <a:pt x="0" y="1338942"/>
                </a:cubicBezTo>
                <a:lnTo>
                  <a:pt x="0" y="1338942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4" name="Группа 53"/>
          <p:cNvGrpSpPr/>
          <p:nvPr/>
        </p:nvGrpSpPr>
        <p:grpSpPr>
          <a:xfrm>
            <a:off x="1143008" y="2000240"/>
            <a:ext cx="1115002" cy="1338264"/>
            <a:chOff x="1643042" y="1714488"/>
            <a:chExt cx="1115002" cy="1338264"/>
          </a:xfrm>
        </p:grpSpPr>
        <p:pic>
          <p:nvPicPr>
            <p:cNvPr id="32" name="Рисунок 31" descr="haus0081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714488"/>
              <a:ext cx="1066075" cy="1338264"/>
            </a:xfrm>
            <a:prstGeom prst="rect">
              <a:avLst/>
            </a:prstGeom>
          </p:spPr>
        </p:pic>
        <p:sp>
          <p:nvSpPr>
            <p:cNvPr id="40" name="Блок-схема: узел 39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8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Полилиния 40"/>
          <p:cNvSpPr/>
          <p:nvPr/>
        </p:nvSpPr>
        <p:spPr>
          <a:xfrm>
            <a:off x="3712737" y="1738994"/>
            <a:ext cx="2898322" cy="1349483"/>
          </a:xfrm>
          <a:custGeom>
            <a:avLst/>
            <a:gdLst>
              <a:gd name="connsiteX0" fmla="*/ 0 w 2898322"/>
              <a:gd name="connsiteY0" fmla="*/ 653143 h 1455964"/>
              <a:gd name="connsiteX1" fmla="*/ 473529 w 2898322"/>
              <a:gd name="connsiteY1" fmla="*/ 1273628 h 1455964"/>
              <a:gd name="connsiteX2" fmla="*/ 1600200 w 2898322"/>
              <a:gd name="connsiteY2" fmla="*/ 1322614 h 1455964"/>
              <a:gd name="connsiteX3" fmla="*/ 2694215 w 2898322"/>
              <a:gd name="connsiteY3" fmla="*/ 473528 h 1455964"/>
              <a:gd name="connsiteX4" fmla="*/ 2824843 w 2898322"/>
              <a:gd name="connsiteY4" fmla="*/ 0 h 1455964"/>
              <a:gd name="connsiteX5" fmla="*/ 2824843 w 2898322"/>
              <a:gd name="connsiteY5" fmla="*/ 0 h 1455964"/>
              <a:gd name="connsiteX0" fmla="*/ 0 w 2898322"/>
              <a:gd name="connsiteY0" fmla="*/ 653143 h 1349483"/>
              <a:gd name="connsiteX1" fmla="*/ 473529 w 2898322"/>
              <a:gd name="connsiteY1" fmla="*/ 1273628 h 1349483"/>
              <a:gd name="connsiteX2" fmla="*/ 1600200 w 2898322"/>
              <a:gd name="connsiteY2" fmla="*/ 1108276 h 1349483"/>
              <a:gd name="connsiteX3" fmla="*/ 2694215 w 2898322"/>
              <a:gd name="connsiteY3" fmla="*/ 473528 h 1349483"/>
              <a:gd name="connsiteX4" fmla="*/ 2824843 w 2898322"/>
              <a:gd name="connsiteY4" fmla="*/ 0 h 1349483"/>
              <a:gd name="connsiteX5" fmla="*/ 2824843 w 2898322"/>
              <a:gd name="connsiteY5" fmla="*/ 0 h 134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8322" h="1349483">
                <a:moveTo>
                  <a:pt x="0" y="653143"/>
                </a:moveTo>
                <a:cubicBezTo>
                  <a:pt x="103414" y="907596"/>
                  <a:pt x="206829" y="1197773"/>
                  <a:pt x="473529" y="1273628"/>
                </a:cubicBezTo>
                <a:cubicBezTo>
                  <a:pt x="740229" y="1349483"/>
                  <a:pt x="1230086" y="1241626"/>
                  <a:pt x="1600200" y="1108276"/>
                </a:cubicBezTo>
                <a:cubicBezTo>
                  <a:pt x="1970314" y="974926"/>
                  <a:pt x="2490108" y="658241"/>
                  <a:pt x="2694215" y="473528"/>
                </a:cubicBezTo>
                <a:cubicBezTo>
                  <a:pt x="2898322" y="288815"/>
                  <a:pt x="2824843" y="0"/>
                  <a:pt x="2824843" y="0"/>
                </a:cubicBezTo>
                <a:lnTo>
                  <a:pt x="2824843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2" name="Группа 41"/>
          <p:cNvGrpSpPr/>
          <p:nvPr/>
        </p:nvGrpSpPr>
        <p:grpSpPr>
          <a:xfrm>
            <a:off x="4429156" y="1071546"/>
            <a:ext cx="1257878" cy="1523997"/>
            <a:chOff x="4929190" y="785794"/>
            <a:chExt cx="1257878" cy="1523997"/>
          </a:xfrm>
        </p:grpSpPr>
        <p:pic>
          <p:nvPicPr>
            <p:cNvPr id="43" name="Рисунок 42" descr="дерево.bmp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500330" y="1285860"/>
            <a:ext cx="2148635" cy="1428760"/>
            <a:chOff x="3000364" y="1000108"/>
            <a:chExt cx="2148635" cy="1428760"/>
          </a:xfrm>
        </p:grpSpPr>
        <p:pic>
          <p:nvPicPr>
            <p:cNvPr id="47" name="Picture 2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Блок-схема: узел 47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6" name="Группа 55"/>
          <p:cNvGrpSpPr/>
          <p:nvPr/>
        </p:nvGrpSpPr>
        <p:grpSpPr>
          <a:xfrm>
            <a:off x="7929586" y="3000372"/>
            <a:ext cx="757812" cy="857256"/>
            <a:chOff x="8001024" y="2714620"/>
            <a:chExt cx="972126" cy="1119185"/>
          </a:xfrm>
        </p:grpSpPr>
        <p:pic>
          <p:nvPicPr>
            <p:cNvPr id="58" name="Рисунок 57" descr="pintacp.gif">
              <a:hlinkClick r:id="rId15" action="ppaction://hlinksldjump"/>
            </p:cNvPr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59" name="Блок-схема: узел 58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116 C -0.02118 -0.00625 -0.09531 -0.03194 -0.12673 -0.04282 C -0.15816 -0.0537 -0.16458 -0.06134 -0.18906 -0.06389 C -0.21337 -0.06667 -0.23611 -0.05787 -0.27309 -0.05903 C -0.31007 -0.06018 -0.37882 -0.06991 -0.41094 -0.0706 C -0.44323 -0.0713 -0.45347 -0.07893 -0.46597 -0.06319 C -0.4783 -0.04745 -0.48177 0.00556 -0.48594 0.02384 " pathEditMode="relative" rAng="0" ptsTypes="aa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857884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4286256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13" name="Рисунок 12" descr="haus008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285728"/>
            <a:ext cx="1342773" cy="1685609"/>
          </a:xfrm>
          <a:prstGeom prst="rect">
            <a:avLst/>
          </a:prstGeom>
        </p:spPr>
      </p:pic>
      <p:pic>
        <p:nvPicPr>
          <p:cNvPr id="14" name="Laughing Witch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Laughing Witch.wav"/>
          </p:nvPr>
        </p:nvPicPr>
        <p:blipFill>
          <a:blip r:embed="rId5"/>
          <a:stretch>
            <a:fillRect/>
          </a:stretch>
        </p:blipFill>
        <p:spPr>
          <a:xfrm>
            <a:off x="6786578" y="928670"/>
            <a:ext cx="304800" cy="304800"/>
          </a:xfrm>
          <a:prstGeom prst="rect">
            <a:avLst/>
          </a:prstGeom>
        </p:spPr>
      </p:pic>
      <p:pic>
        <p:nvPicPr>
          <p:cNvPr id="15" name="Laughing Witch.wav">
            <a:hlinkClick r:id="" action="ppaction://media"/>
          </p:cNvPr>
          <p:cNvPicPr>
            <a:picLocks noRot="1" noChangeAspect="1"/>
          </p:cNvPicPr>
          <p:nvPr>
            <a:wavAudioFile r:embed="rId1" name="Laughing Witch.wav"/>
          </p:nvPr>
        </p:nvPicPr>
        <p:blipFill>
          <a:blip r:embed="rId5"/>
          <a:stretch>
            <a:fillRect/>
          </a:stretch>
        </p:blipFill>
        <p:spPr>
          <a:xfrm>
            <a:off x="6938978" y="1081070"/>
            <a:ext cx="304800" cy="30480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6" name="Рисунок 1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7" name="Рисунок 16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643042" y="1928802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Tom came back late … night.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928662" y="78579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1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857224" y="928670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2016211" y="690386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2714620"/>
            <a:ext cx="1785950" cy="1202539"/>
          </a:xfrm>
          <a:prstGeom prst="rect">
            <a:avLst/>
          </a:prstGeom>
        </p:spPr>
      </p:pic>
      <p:pic>
        <p:nvPicPr>
          <p:cNvPr id="52" name="Рисунок 51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V="1">
            <a:off x="5404431" y="4654674"/>
            <a:ext cx="214314" cy="164666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57213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57226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8215338" y="42860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3900" y="428604"/>
            <a:ext cx="764622" cy="695806"/>
          </a:xfrm>
          <a:prstGeom prst="rect">
            <a:avLst/>
          </a:prstGeom>
        </p:spPr>
      </p:pic>
      <p:sp>
        <p:nvSpPr>
          <p:cNvPr id="29" name="Полилиния 28"/>
          <p:cNvSpPr/>
          <p:nvPr/>
        </p:nvSpPr>
        <p:spPr>
          <a:xfrm>
            <a:off x="2220686" y="1616529"/>
            <a:ext cx="751114" cy="1674333"/>
          </a:xfrm>
          <a:custGeom>
            <a:avLst/>
            <a:gdLst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915540"/>
              <a:gd name="connsiteX1" fmla="*/ 571500 w 895350"/>
              <a:gd name="connsiteY1" fmla="*/ 244928 h 1915540"/>
              <a:gd name="connsiteX2" fmla="*/ 669471 w 895350"/>
              <a:gd name="connsiteY2" fmla="*/ 800100 h 1915540"/>
              <a:gd name="connsiteX3" fmla="*/ 832757 w 895350"/>
              <a:gd name="connsiteY3" fmla="*/ 1404257 h 1915540"/>
              <a:gd name="connsiteX4" fmla="*/ 293914 w 895350"/>
              <a:gd name="connsiteY4" fmla="*/ 1877785 h 1915540"/>
              <a:gd name="connsiteX5" fmla="*/ 293914 w 895350"/>
              <a:gd name="connsiteY5" fmla="*/ 1630790 h 1915540"/>
              <a:gd name="connsiteX6" fmla="*/ 0 w 895350"/>
              <a:gd name="connsiteY6" fmla="*/ 1338942 h 1915540"/>
              <a:gd name="connsiteX7" fmla="*/ 0 w 895350"/>
              <a:gd name="connsiteY7" fmla="*/ 1338942 h 1915540"/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751114"/>
              <a:gd name="connsiteY0" fmla="*/ 0 h 1674333"/>
              <a:gd name="connsiteX1" fmla="*/ 571500 w 751114"/>
              <a:gd name="connsiteY1" fmla="*/ 244928 h 1674333"/>
              <a:gd name="connsiteX2" fmla="*/ 669471 w 751114"/>
              <a:gd name="connsiteY2" fmla="*/ 800100 h 1674333"/>
              <a:gd name="connsiteX3" fmla="*/ 618411 w 751114"/>
              <a:gd name="connsiteY3" fmla="*/ 1404257 h 1674333"/>
              <a:gd name="connsiteX4" fmla="*/ 293914 w 751114"/>
              <a:gd name="connsiteY4" fmla="*/ 1663447 h 1674333"/>
              <a:gd name="connsiteX5" fmla="*/ 0 w 751114"/>
              <a:gd name="connsiteY5" fmla="*/ 1338942 h 1674333"/>
              <a:gd name="connsiteX6" fmla="*/ 0 w 751114"/>
              <a:gd name="connsiteY6" fmla="*/ 1338942 h 167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1114" h="1674333">
                <a:moveTo>
                  <a:pt x="751114" y="0"/>
                </a:moveTo>
                <a:cubicBezTo>
                  <a:pt x="668110" y="55789"/>
                  <a:pt x="585107" y="111578"/>
                  <a:pt x="571500" y="244928"/>
                </a:cubicBezTo>
                <a:cubicBezTo>
                  <a:pt x="557893" y="378278"/>
                  <a:pt x="661653" y="606879"/>
                  <a:pt x="669471" y="800100"/>
                </a:cubicBezTo>
                <a:cubicBezTo>
                  <a:pt x="677289" y="993321"/>
                  <a:pt x="681004" y="1260366"/>
                  <a:pt x="618411" y="1404257"/>
                </a:cubicBezTo>
                <a:cubicBezTo>
                  <a:pt x="555818" y="1548148"/>
                  <a:pt x="396982" y="1674333"/>
                  <a:pt x="293914" y="1663447"/>
                </a:cubicBezTo>
                <a:cubicBezTo>
                  <a:pt x="190846" y="1652561"/>
                  <a:pt x="48986" y="1428749"/>
                  <a:pt x="0" y="1338942"/>
                </a:cubicBezTo>
                <a:lnTo>
                  <a:pt x="0" y="1338942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2" name="Группа 41"/>
          <p:cNvGrpSpPr/>
          <p:nvPr/>
        </p:nvGrpSpPr>
        <p:grpSpPr>
          <a:xfrm>
            <a:off x="4929190" y="785794"/>
            <a:ext cx="1257878" cy="1523997"/>
            <a:chOff x="4929190" y="785794"/>
            <a:chExt cx="1257878" cy="1523997"/>
          </a:xfrm>
        </p:grpSpPr>
        <p:pic>
          <p:nvPicPr>
            <p:cNvPr id="43" name="Рисунок 42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47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Блок-схема: узел 47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60" name="Рисунок 59" descr="haus0081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61" name="Блок-схема: узел 60"/>
          <p:cNvSpPr>
            <a:spLocks noChangeAspect="1"/>
          </p:cNvSpPr>
          <p:nvPr/>
        </p:nvSpPr>
        <p:spPr>
          <a:xfrm>
            <a:off x="2428860" y="192880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1500166" y="1785926"/>
            <a:ext cx="1149429" cy="1155923"/>
            <a:chOff x="1643042" y="1928802"/>
            <a:chExt cx="1149429" cy="1155923"/>
          </a:xfrm>
        </p:grpSpPr>
        <p:pic>
          <p:nvPicPr>
            <p:cNvPr id="56" name="Рисунок 55" descr="castl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928802"/>
              <a:ext cx="1149429" cy="1155923"/>
            </a:xfrm>
            <a:prstGeom prst="rect">
              <a:avLst/>
            </a:prstGeom>
          </p:spPr>
        </p:pic>
        <p:sp>
          <p:nvSpPr>
            <p:cNvPr id="58" name="Блок-схема: узел 57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9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63" name="Рисунок 62" descr="pintacp.gif">
              <a:hlinkClick r:id="rId17" action="ppaction://hlinksldjump"/>
            </p:cNvPr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64" name="Блок-схема: узел 6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1357298"/>
            <a:ext cx="75724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3600" b="1" dirty="0" smtClean="0">
                <a:solidFill>
                  <a:prstClr val="black"/>
                </a:solidFill>
              </a:rPr>
              <a:t>Choose the level.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600" b="1" dirty="0" smtClean="0">
                <a:solidFill>
                  <a:prstClr val="black"/>
                </a:solidFill>
              </a:rPr>
              <a:t>Click on the “START” button.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600" b="1" dirty="0" smtClean="0">
                <a:solidFill>
                  <a:prstClr val="black"/>
                </a:solidFill>
              </a:rPr>
              <a:t>Click on the numbers one by one.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3600" b="1" dirty="0" smtClean="0">
                <a:solidFill>
                  <a:prstClr val="black"/>
                </a:solidFill>
              </a:rPr>
              <a:t>Do the tasks (click on the </a:t>
            </a:r>
            <a:r>
              <a:rPr lang="en-US" sz="3600" b="1" smtClean="0">
                <a:solidFill>
                  <a:prstClr val="black"/>
                </a:solidFill>
              </a:rPr>
              <a:t>right word to </a:t>
            </a:r>
            <a:r>
              <a:rPr lang="en-US" sz="3600" b="1" dirty="0" smtClean="0">
                <a:solidFill>
                  <a:prstClr val="black"/>
                </a:solidFill>
              </a:rPr>
              <a:t>continue your </a:t>
            </a:r>
            <a:r>
              <a:rPr lang="en-US" sz="3600" b="1" smtClean="0">
                <a:solidFill>
                  <a:prstClr val="black"/>
                </a:solidFill>
              </a:rPr>
              <a:t>voyage).</a:t>
            </a:r>
            <a:endParaRPr lang="en-US" sz="3600" b="1" dirty="0" smtClean="0">
              <a:solidFill>
                <a:prstClr val="black"/>
              </a:solidFill>
            </a:endParaRPr>
          </a:p>
          <a:p>
            <a:pPr marL="742950" lvl="0" indent="-742950"/>
            <a:r>
              <a:rPr lang="en-US" sz="3600" b="1" dirty="0" smtClean="0">
                <a:solidFill>
                  <a:prstClr val="black"/>
                </a:solidFill>
              </a:rPr>
              <a:t>5.    If you do all tasks correctly,     you’ll find the hidden treasures.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6" name="TextBox 5">
            <a:hlinkClick r:id="" action="ppaction://hlinkshowjump?jump=firstslide"/>
          </p:cNvPr>
          <p:cNvSpPr txBox="1">
            <a:spLocks noChangeAspect="1"/>
          </p:cNvSpPr>
          <p:nvPr/>
        </p:nvSpPr>
        <p:spPr>
          <a:xfrm>
            <a:off x="7000892" y="6072206"/>
            <a:ext cx="1221591" cy="51077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menu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57884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14480" y="2071678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We lived here … 2002.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castle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574708"/>
            <a:ext cx="1714512" cy="1724199"/>
          </a:xfrm>
          <a:prstGeom prst="rect">
            <a:avLst/>
          </a:prstGeom>
        </p:spPr>
      </p:pic>
      <p:sp>
        <p:nvSpPr>
          <p:cNvPr id="18" name="Блок-схема: узел 17"/>
          <p:cNvSpPr>
            <a:spLocks noChangeAspect="1"/>
          </p:cNvSpPr>
          <p:nvPr/>
        </p:nvSpPr>
        <p:spPr>
          <a:xfrm>
            <a:off x="1000100" y="64291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4370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20" name="TextBox 19">
            <a:hlinkClick r:id="" action="ppaction://hlinkshowjump?jump=nextslide"/>
          </p:cNvPr>
          <p:cNvSpPr txBox="1"/>
          <p:nvPr/>
        </p:nvSpPr>
        <p:spPr>
          <a:xfrm>
            <a:off x="4286248" y="4286256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23" name="Рисунок 22" descr="Dragon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14290"/>
            <a:ext cx="1570598" cy="1854699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2786050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4357694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57884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pic>
        <p:nvPicPr>
          <p:cNvPr id="8" name="Рисунок 7" descr="ж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00042"/>
            <a:ext cx="985424" cy="1536901"/>
          </a:xfrm>
          <a:prstGeom prst="rect">
            <a:avLst/>
          </a:prstGeom>
        </p:spPr>
      </p:pic>
      <p:pic>
        <p:nvPicPr>
          <p:cNvPr id="14" name="Рисунок 13" descr="spin-web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-357214"/>
            <a:ext cx="3133725" cy="295275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643042" y="1928802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My birthday is… May 26th.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928662" y="857232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10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4370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857884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4286256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9" name="Рисунок 8" descr="treasur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571480"/>
            <a:ext cx="1857388" cy="1238259"/>
          </a:xfrm>
          <a:prstGeom prst="rect">
            <a:avLst/>
          </a:prstGeom>
        </p:spPr>
      </p:pic>
      <p:pic>
        <p:nvPicPr>
          <p:cNvPr id="13" name="Рисунок 12" descr="base171_l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0"/>
            <a:ext cx="1928826" cy="1928826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857356" y="1928802"/>
            <a:ext cx="5500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Let’s go to the cinema … the weekend.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714348" y="857232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11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572264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85794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929322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4286256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16" name="Рисунок 15" descr="ist2_318119-golden-ke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0"/>
            <a:ext cx="2770190" cy="2216152"/>
          </a:xfrm>
          <a:prstGeom prst="rect">
            <a:avLst/>
          </a:prstGeom>
        </p:spPr>
      </p:pic>
      <p:pic>
        <p:nvPicPr>
          <p:cNvPr id="17" name="Рисунок 16" descr="bulldog anima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71538" y="571480"/>
            <a:ext cx="2547934" cy="1592459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357290" y="1928802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She goes on holiday … Easter.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928662" y="928670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12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Полилиния 76"/>
          <p:cNvSpPr/>
          <p:nvPr/>
        </p:nvSpPr>
        <p:spPr>
          <a:xfrm>
            <a:off x="571472" y="1285860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олилиния 77"/>
          <p:cNvSpPr/>
          <p:nvPr/>
        </p:nvSpPr>
        <p:spPr>
          <a:xfrm>
            <a:off x="2928926" y="2928934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286388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Рисунок 79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00496" y="5357826"/>
            <a:ext cx="214314" cy="164665"/>
          </a:xfrm>
          <a:prstGeom prst="rect">
            <a:avLst/>
          </a:prstGeom>
        </p:spPr>
      </p:pic>
      <p:grpSp>
        <p:nvGrpSpPr>
          <p:cNvPr id="81" name="Группа 50"/>
          <p:cNvGrpSpPr/>
          <p:nvPr/>
        </p:nvGrpSpPr>
        <p:grpSpPr>
          <a:xfrm>
            <a:off x="3500430" y="4429132"/>
            <a:ext cx="1146476" cy="1200142"/>
            <a:chOff x="3786182" y="3857628"/>
            <a:chExt cx="1146476" cy="1200142"/>
          </a:xfrm>
        </p:grpSpPr>
        <p:pic>
          <p:nvPicPr>
            <p:cNvPr id="82" name="Рисунок 81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83" name="Блок-схема: узел 82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4" name="Рисунок 83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1587582" y="1261889"/>
            <a:ext cx="1246180" cy="972021"/>
          </a:xfrm>
          <a:prstGeom prst="rect">
            <a:avLst/>
          </a:prstGeom>
        </p:spPr>
      </p:pic>
      <p:sp>
        <p:nvSpPr>
          <p:cNvPr id="85" name="Полилиния 84"/>
          <p:cNvSpPr/>
          <p:nvPr/>
        </p:nvSpPr>
        <p:spPr>
          <a:xfrm rot="21376567">
            <a:off x="3458219" y="3202128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Рисунок 85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694" y="3286124"/>
            <a:ext cx="1785950" cy="1202539"/>
          </a:xfrm>
          <a:prstGeom prst="rect">
            <a:avLst/>
          </a:prstGeom>
        </p:spPr>
      </p:pic>
      <p:pic>
        <p:nvPicPr>
          <p:cNvPr id="87" name="Рисунок 86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V="1">
            <a:off x="5118679" y="5226178"/>
            <a:ext cx="214314" cy="164666"/>
          </a:xfrm>
          <a:prstGeom prst="rect">
            <a:avLst/>
          </a:prstGeom>
        </p:spPr>
      </p:pic>
      <p:grpSp>
        <p:nvGrpSpPr>
          <p:cNvPr id="88" name="Группа 28"/>
          <p:cNvGrpSpPr/>
          <p:nvPr/>
        </p:nvGrpSpPr>
        <p:grpSpPr>
          <a:xfrm>
            <a:off x="5286380" y="4786322"/>
            <a:ext cx="1299308" cy="928694"/>
            <a:chOff x="5286380" y="4214818"/>
            <a:chExt cx="1299308" cy="928694"/>
          </a:xfrm>
        </p:grpSpPr>
        <p:pic>
          <p:nvPicPr>
            <p:cNvPr id="89" name="Рисунок 88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90" name="Блок-схема: узел 89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1" name="Блок-схема: узел 90"/>
          <p:cNvSpPr>
            <a:spLocks noChangeAspect="1"/>
          </p:cNvSpPr>
          <p:nvPr/>
        </p:nvSpPr>
        <p:spPr>
          <a:xfrm>
            <a:off x="6286512" y="328612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лок-схема: узел 91"/>
          <p:cNvSpPr>
            <a:spLocks noChangeAspect="1"/>
          </p:cNvSpPr>
          <p:nvPr/>
        </p:nvSpPr>
        <p:spPr>
          <a:xfrm>
            <a:off x="7929586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3" name="Рисунок 92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1000108"/>
            <a:ext cx="764622" cy="695806"/>
          </a:xfrm>
          <a:prstGeom prst="rect">
            <a:avLst/>
          </a:prstGeom>
        </p:spPr>
      </p:pic>
      <p:grpSp>
        <p:nvGrpSpPr>
          <p:cNvPr id="95" name="Группа 94"/>
          <p:cNvGrpSpPr/>
          <p:nvPr/>
        </p:nvGrpSpPr>
        <p:grpSpPr>
          <a:xfrm>
            <a:off x="4643438" y="1357298"/>
            <a:ext cx="1257878" cy="1523997"/>
            <a:chOff x="4929190" y="785794"/>
            <a:chExt cx="1257878" cy="1523997"/>
          </a:xfrm>
        </p:grpSpPr>
        <p:pic>
          <p:nvPicPr>
            <p:cNvPr id="96" name="Рисунок 95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97" name="Блок-схема: узел 96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2714612" y="1571612"/>
            <a:ext cx="2148635" cy="1428760"/>
            <a:chOff x="3000364" y="1000108"/>
            <a:chExt cx="2148635" cy="1428760"/>
          </a:xfrm>
        </p:grpSpPr>
        <p:pic>
          <p:nvPicPr>
            <p:cNvPr id="99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0" name="Блок-схема: узел 99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3" name="Блок-схема: узел 102"/>
          <p:cNvSpPr>
            <a:spLocks noChangeAspect="1"/>
          </p:cNvSpPr>
          <p:nvPr/>
        </p:nvSpPr>
        <p:spPr>
          <a:xfrm>
            <a:off x="2143108" y="250030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104" name="Группа 103"/>
          <p:cNvGrpSpPr/>
          <p:nvPr/>
        </p:nvGrpSpPr>
        <p:grpSpPr>
          <a:xfrm>
            <a:off x="1214414" y="2357430"/>
            <a:ext cx="1149429" cy="1155923"/>
            <a:chOff x="1643042" y="1928802"/>
            <a:chExt cx="1149429" cy="1155923"/>
          </a:xfrm>
        </p:grpSpPr>
        <p:pic>
          <p:nvPicPr>
            <p:cNvPr id="105" name="Рисунок 104" descr="castle.gif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928802"/>
              <a:ext cx="1149429" cy="1155923"/>
            </a:xfrm>
            <a:prstGeom prst="rect">
              <a:avLst/>
            </a:prstGeom>
          </p:spPr>
        </p:pic>
        <p:sp>
          <p:nvSpPr>
            <p:cNvPr id="106" name="Блок-схема: узел 105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9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7929586" y="3286125"/>
            <a:ext cx="757812" cy="857256"/>
            <a:chOff x="8001024" y="2714620"/>
            <a:chExt cx="972126" cy="1119185"/>
          </a:xfrm>
        </p:grpSpPr>
        <p:pic>
          <p:nvPicPr>
            <p:cNvPr id="108" name="Рисунок 107" descr="pintacp.gif">
              <a:hlinkClick r:id="rId16" action="ppaction://hlinksldjump"/>
            </p:cNvPr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109" name="Блок-схема: узел 108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9" name="Рисунок 38" descr="TreasureChestPiratesAnimated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71604" y="2571744"/>
            <a:ext cx="1727119" cy="1355124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3357554" y="642918"/>
            <a:ext cx="4004622" cy="70788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US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Forte" pitchFamily="66" charset="0"/>
              </a:rPr>
              <a:t>Congratulations!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6" name="TextBox 35">
            <a:hlinkClick r:id="" action="ppaction://hlinkshowjump?jump=firstslide"/>
          </p:cNvPr>
          <p:cNvSpPr txBox="1">
            <a:spLocks noChangeAspect="1"/>
          </p:cNvSpPr>
          <p:nvPr/>
        </p:nvSpPr>
        <p:spPr>
          <a:xfrm>
            <a:off x="7000892" y="6072206"/>
            <a:ext cx="1221591" cy="510778"/>
          </a:xfrm>
          <a:prstGeom prst="roundRect">
            <a:avLst/>
          </a:prstGeom>
          <a:blipFill>
            <a:blip r:embed="rId19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menu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3143248"/>
            <a:ext cx="1246180" cy="972021"/>
          </a:xfrm>
          <a:prstGeom prst="rect">
            <a:avLst/>
          </a:prstGeom>
        </p:spPr>
      </p:pic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nat29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80" y="4429132"/>
            <a:ext cx="1299308" cy="714380"/>
          </a:xfrm>
          <a:prstGeom prst="rect">
            <a:avLst/>
          </a:prstGeom>
        </p:spPr>
      </p:pic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2066" y="2928934"/>
            <a:ext cx="1785950" cy="1202539"/>
          </a:xfrm>
          <a:prstGeom prst="rect">
            <a:avLst/>
          </a:prstGeom>
        </p:spPr>
      </p:pic>
      <p:sp>
        <p:nvSpPr>
          <p:cNvPr id="54" name="Полилиния 53"/>
          <p:cNvSpPr/>
          <p:nvPr/>
        </p:nvSpPr>
        <p:spPr>
          <a:xfrm>
            <a:off x="2263140" y="4960620"/>
            <a:ext cx="2226945" cy="561975"/>
          </a:xfrm>
          <a:custGeom>
            <a:avLst/>
            <a:gdLst>
              <a:gd name="connsiteX0" fmla="*/ 0 w 2226945"/>
              <a:gd name="connsiteY0" fmla="*/ 457200 h 561975"/>
              <a:gd name="connsiteX1" fmla="*/ 1268730 w 2226945"/>
              <a:gd name="connsiteY1" fmla="*/ 560070 h 561975"/>
              <a:gd name="connsiteX2" fmla="*/ 2080260 w 2226945"/>
              <a:gd name="connsiteY2" fmla="*/ 445770 h 561975"/>
              <a:gd name="connsiteX3" fmla="*/ 2148840 w 2226945"/>
              <a:gd name="connsiteY3" fmla="*/ 91440 h 561975"/>
              <a:gd name="connsiteX4" fmla="*/ 2148840 w 2226945"/>
              <a:gd name="connsiteY4" fmla="*/ 0 h 561975"/>
              <a:gd name="connsiteX5" fmla="*/ 2148840 w 2226945"/>
              <a:gd name="connsiteY5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6945" h="561975">
                <a:moveTo>
                  <a:pt x="0" y="457200"/>
                </a:moveTo>
                <a:cubicBezTo>
                  <a:pt x="461010" y="509587"/>
                  <a:pt x="922020" y="561975"/>
                  <a:pt x="1268730" y="560070"/>
                </a:cubicBezTo>
                <a:cubicBezTo>
                  <a:pt x="1615440" y="558165"/>
                  <a:pt x="1933575" y="523875"/>
                  <a:pt x="2080260" y="445770"/>
                </a:cubicBezTo>
                <a:cubicBezTo>
                  <a:pt x="2226945" y="367665"/>
                  <a:pt x="2137410" y="165735"/>
                  <a:pt x="2148840" y="91440"/>
                </a:cubicBezTo>
                <a:cubicBezTo>
                  <a:pt x="2160270" y="17145"/>
                  <a:pt x="2148840" y="0"/>
                  <a:pt x="2148840" y="0"/>
                </a:cubicBezTo>
                <a:lnTo>
                  <a:pt x="2148840" y="0"/>
                </a:lnTo>
              </a:path>
            </a:pathLst>
          </a:custGeom>
          <a:ln w="635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дерево.bmp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3" name="Группа 23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25" name="Picture 2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" name="Рисунок 19" descr="haus0081.gif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85926"/>
            <a:ext cx="1066075" cy="13382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7000896" y="5929331"/>
            <a:ext cx="1221591" cy="459700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start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C 0.01892 0.00509 0.10191 0.00648 0.11406 0.03032 C 0.12621 0.05416 0.07257 0.12106 0.07343 0.14352 C 0.0743 0.16597 0.11163 0.16111 0.11927 0.16458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grpSp>
        <p:nvGrpSpPr>
          <p:cNvPr id="2" name="Группа 6"/>
          <p:cNvGrpSpPr>
            <a:grpSpLocks noChangeAspect="1"/>
          </p:cNvGrpSpPr>
          <p:nvPr/>
        </p:nvGrpSpPr>
        <p:grpSpPr>
          <a:xfrm>
            <a:off x="1000100" y="571480"/>
            <a:ext cx="1375773" cy="1440170"/>
            <a:chOff x="3786182" y="3857628"/>
            <a:chExt cx="1146476" cy="1200142"/>
          </a:xfrm>
        </p:grpSpPr>
        <p:pic>
          <p:nvPicPr>
            <p:cNvPr id="5" name="Рисунок 4" descr="cave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6" name="Блок-схема: узел 5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Рисунок 8" descr="pteradactile_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57224" y="500042"/>
            <a:ext cx="1500188" cy="1500188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3857620" y="4429132"/>
            <a:ext cx="133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4000504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Who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3929066"/>
            <a:ext cx="1474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Where</a:t>
            </a:r>
            <a:endParaRPr lang="ru-RU" sz="3600" b="1" dirty="0"/>
          </a:p>
        </p:txBody>
      </p:sp>
      <p:pic>
        <p:nvPicPr>
          <p:cNvPr id="13" name="monster2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onster2.wav"/>
          </p:nvPr>
        </p:nvPicPr>
        <p:blipFill>
          <a:blip r:embed="rId6"/>
          <a:stretch>
            <a:fillRect/>
          </a:stretch>
        </p:blipFill>
        <p:spPr>
          <a:xfrm>
            <a:off x="4705352" y="4210054"/>
            <a:ext cx="304800" cy="304800"/>
          </a:xfrm>
          <a:prstGeom prst="rect">
            <a:avLst/>
          </a:prstGeom>
        </p:spPr>
      </p:pic>
      <p:pic>
        <p:nvPicPr>
          <p:cNvPr id="16" name="monster2.wav">
            <a:hlinkClick r:id="" action="ppaction://media"/>
          </p:cNvPr>
          <p:cNvPicPr>
            <a:picLocks noRot="1" noChangeAspect="1"/>
          </p:cNvPicPr>
          <p:nvPr>
            <a:wavAudioFile r:embed="rId1" name="monster2.wav"/>
          </p:nvPr>
        </p:nvPicPr>
        <p:blipFill>
          <a:blip r:embed="rId7"/>
          <a:stretch>
            <a:fillRect/>
          </a:stretch>
        </p:blipFill>
        <p:spPr>
          <a:xfrm>
            <a:off x="4705352" y="3776666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071670" y="1785926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did you buy this dress? Last week.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0" name="Рисунок 19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1" name="Рисунок 20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0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70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6446" y="271462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57213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8" name="Полилиния 57"/>
          <p:cNvSpPr/>
          <p:nvPr/>
        </p:nvSpPr>
        <p:spPr>
          <a:xfrm>
            <a:off x="2071670" y="4929198"/>
            <a:ext cx="2369821" cy="561975"/>
          </a:xfrm>
          <a:custGeom>
            <a:avLst/>
            <a:gdLst>
              <a:gd name="connsiteX0" fmla="*/ 0 w 2226945"/>
              <a:gd name="connsiteY0" fmla="*/ 457200 h 561975"/>
              <a:gd name="connsiteX1" fmla="*/ 1268730 w 2226945"/>
              <a:gd name="connsiteY1" fmla="*/ 560070 h 561975"/>
              <a:gd name="connsiteX2" fmla="*/ 2080260 w 2226945"/>
              <a:gd name="connsiteY2" fmla="*/ 445770 h 561975"/>
              <a:gd name="connsiteX3" fmla="*/ 2148840 w 2226945"/>
              <a:gd name="connsiteY3" fmla="*/ 91440 h 561975"/>
              <a:gd name="connsiteX4" fmla="*/ 2148840 w 2226945"/>
              <a:gd name="connsiteY4" fmla="*/ 0 h 561975"/>
              <a:gd name="connsiteX5" fmla="*/ 2148840 w 2226945"/>
              <a:gd name="connsiteY5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6945" h="561975">
                <a:moveTo>
                  <a:pt x="0" y="457200"/>
                </a:moveTo>
                <a:cubicBezTo>
                  <a:pt x="461010" y="509587"/>
                  <a:pt x="922020" y="561975"/>
                  <a:pt x="1268730" y="560070"/>
                </a:cubicBezTo>
                <a:cubicBezTo>
                  <a:pt x="1615440" y="558165"/>
                  <a:pt x="1933575" y="523875"/>
                  <a:pt x="2080260" y="445770"/>
                </a:cubicBezTo>
                <a:cubicBezTo>
                  <a:pt x="2226945" y="367665"/>
                  <a:pt x="2137410" y="165735"/>
                  <a:pt x="2148840" y="91440"/>
                </a:cubicBezTo>
                <a:cubicBezTo>
                  <a:pt x="2160270" y="17145"/>
                  <a:pt x="2148840" y="0"/>
                  <a:pt x="2148840" y="0"/>
                </a:cubicBezTo>
                <a:lnTo>
                  <a:pt x="2148840" y="0"/>
                </a:lnTo>
              </a:path>
            </a:pathLst>
          </a:custGeom>
          <a:ln w="63500"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643570" y="5000636"/>
            <a:ext cx="740900" cy="463993"/>
          </a:xfrm>
          <a:custGeom>
            <a:avLst/>
            <a:gdLst>
              <a:gd name="connsiteX0" fmla="*/ 386442 w 386442"/>
              <a:gd name="connsiteY0" fmla="*/ 457200 h 468086"/>
              <a:gd name="connsiteX1" fmla="*/ 59871 w 386442"/>
              <a:gd name="connsiteY1" fmla="*/ 391886 h 468086"/>
              <a:gd name="connsiteX2" fmla="*/ 27214 w 386442"/>
              <a:gd name="connsiteY2" fmla="*/ 0 h 468086"/>
              <a:gd name="connsiteX3" fmla="*/ 27214 w 386442"/>
              <a:gd name="connsiteY3" fmla="*/ 0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442" h="468086">
                <a:moveTo>
                  <a:pt x="386442" y="457200"/>
                </a:moveTo>
                <a:cubicBezTo>
                  <a:pt x="253092" y="462643"/>
                  <a:pt x="119742" y="468086"/>
                  <a:pt x="59871" y="391886"/>
                </a:cubicBezTo>
                <a:cubicBezTo>
                  <a:pt x="0" y="315686"/>
                  <a:pt x="27214" y="0"/>
                  <a:pt x="27214" y="0"/>
                </a:cubicBezTo>
                <a:lnTo>
                  <a:pt x="27214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дерево.bmp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5" name="Группа 38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TextBox 21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3" name="Рисунок 22" descr="haus0081.gif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1785926"/>
            <a:ext cx="1066075" cy="1338264"/>
          </a:xfrm>
          <a:prstGeom prst="rect">
            <a:avLst/>
          </a:prstGeom>
        </p:spPr>
      </p:pic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46069" flipH="1">
            <a:off x="857224" y="4429132"/>
            <a:ext cx="1246180" cy="972021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48148E-6 C -0.02171 0.05856 -0.04341 0.11736 0.0236 0.14699 C 0.09062 0.17662 0.31249 0.18379 0.40173 0.17847 C 0.49096 0.17314 0.53037 0.13472 0.55919 0.1155 C 0.58801 0.09629 0.57221 0.07175 0.57482 0.06296 " pathEditMode="relative" ptsTypes="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428728" y="3929066"/>
            <a:ext cx="151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Whose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50" y="3857628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Who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20" y="4357694"/>
            <a:ext cx="1407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Which</a:t>
            </a:r>
            <a:endParaRPr lang="ru-RU" sz="3600" b="1" dirty="0"/>
          </a:p>
        </p:txBody>
      </p:sp>
      <p:pic>
        <p:nvPicPr>
          <p:cNvPr id="8" name="Рисунок 7" descr="nat29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142984"/>
            <a:ext cx="2071702" cy="1139055"/>
          </a:xfrm>
          <a:prstGeom prst="rect">
            <a:avLst/>
          </a:prstGeom>
        </p:spPr>
      </p:pic>
      <p:pic>
        <p:nvPicPr>
          <p:cNvPr id="13" name="Рисунок 12" descr="worm_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214422"/>
            <a:ext cx="1854379" cy="137636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71670" y="1785926"/>
            <a:ext cx="5072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is the blue cap? 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Tom’s.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8" name="Рисунок 1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9" name="Рисунок 1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4" name="Блок-схема: узел 13"/>
          <p:cNvSpPr>
            <a:spLocks noChangeAspect="1"/>
          </p:cNvSpPr>
          <p:nvPr/>
        </p:nvSpPr>
        <p:spPr>
          <a:xfrm>
            <a:off x="1214414" y="107154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92895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9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0052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50046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53011" flipH="1">
            <a:off x="5857916" y="5000636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45825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726" y="271462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28641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Полилиния 26"/>
          <p:cNvSpPr/>
          <p:nvPr/>
        </p:nvSpPr>
        <p:spPr>
          <a:xfrm>
            <a:off x="5357850" y="5000636"/>
            <a:ext cx="740900" cy="463993"/>
          </a:xfrm>
          <a:custGeom>
            <a:avLst/>
            <a:gdLst>
              <a:gd name="connsiteX0" fmla="*/ 386442 w 386442"/>
              <a:gd name="connsiteY0" fmla="*/ 457200 h 468086"/>
              <a:gd name="connsiteX1" fmla="*/ 59871 w 386442"/>
              <a:gd name="connsiteY1" fmla="*/ 391886 h 468086"/>
              <a:gd name="connsiteX2" fmla="*/ 27214 w 386442"/>
              <a:gd name="connsiteY2" fmla="*/ 0 h 468086"/>
              <a:gd name="connsiteX3" fmla="*/ 27214 w 386442"/>
              <a:gd name="connsiteY3" fmla="*/ 0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442" h="468086">
                <a:moveTo>
                  <a:pt x="386442" y="457200"/>
                </a:moveTo>
                <a:cubicBezTo>
                  <a:pt x="253092" y="462643"/>
                  <a:pt x="119742" y="468086"/>
                  <a:pt x="59871" y="391886"/>
                </a:cubicBezTo>
                <a:cubicBezTo>
                  <a:pt x="0" y="315686"/>
                  <a:pt x="27214" y="0"/>
                  <a:pt x="27214" y="0"/>
                </a:cubicBezTo>
                <a:lnTo>
                  <a:pt x="27214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178909" y="3571876"/>
            <a:ext cx="2322081" cy="1357322"/>
          </a:xfrm>
          <a:custGeom>
            <a:avLst/>
            <a:gdLst>
              <a:gd name="connsiteX0" fmla="*/ 168728 w 2438399"/>
              <a:gd name="connsiteY0" fmla="*/ 925286 h 925286"/>
              <a:gd name="connsiteX1" fmla="*/ 152400 w 2438399"/>
              <a:gd name="connsiteY1" fmla="*/ 468086 h 925286"/>
              <a:gd name="connsiteX2" fmla="*/ 1083128 w 2438399"/>
              <a:gd name="connsiteY2" fmla="*/ 321129 h 925286"/>
              <a:gd name="connsiteX3" fmla="*/ 2291442 w 2438399"/>
              <a:gd name="connsiteY3" fmla="*/ 435429 h 925286"/>
              <a:gd name="connsiteX4" fmla="*/ 1964871 w 2438399"/>
              <a:gd name="connsiteY4" fmla="*/ 59871 h 925286"/>
              <a:gd name="connsiteX5" fmla="*/ 1948542 w 2438399"/>
              <a:gd name="connsiteY5" fmla="*/ 76200 h 925286"/>
              <a:gd name="connsiteX6" fmla="*/ 1948542 w 2438399"/>
              <a:gd name="connsiteY6" fmla="*/ 76200 h 92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8399" h="925286">
                <a:moveTo>
                  <a:pt x="168728" y="925286"/>
                </a:moveTo>
                <a:cubicBezTo>
                  <a:pt x="84364" y="747032"/>
                  <a:pt x="0" y="568779"/>
                  <a:pt x="152400" y="468086"/>
                </a:cubicBezTo>
                <a:cubicBezTo>
                  <a:pt x="304800" y="367393"/>
                  <a:pt x="726621" y="326572"/>
                  <a:pt x="1083128" y="321129"/>
                </a:cubicBezTo>
                <a:cubicBezTo>
                  <a:pt x="1439635" y="315686"/>
                  <a:pt x="2144485" y="478972"/>
                  <a:pt x="2291442" y="435429"/>
                </a:cubicBezTo>
                <a:cubicBezTo>
                  <a:pt x="2438399" y="391886"/>
                  <a:pt x="2022021" y="119743"/>
                  <a:pt x="1964871" y="59871"/>
                </a:cubicBezTo>
                <a:cubicBezTo>
                  <a:pt x="1907721" y="0"/>
                  <a:pt x="1948542" y="76200"/>
                  <a:pt x="1948542" y="76200"/>
                </a:cubicBezTo>
                <a:lnTo>
                  <a:pt x="1948542" y="7620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28654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3" name="Рисунок 32" descr="дерево.bmp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5" name="Группа 38"/>
          <p:cNvGrpSpPr/>
          <p:nvPr/>
        </p:nvGrpSpPr>
        <p:grpSpPr>
          <a:xfrm>
            <a:off x="2857488" y="1000108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3" name="Рисунок 42" descr="haus0081.gif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1071506" y="785794"/>
            <a:ext cx="8072494" cy="4966881"/>
            <a:chOff x="1071506" y="785794"/>
            <a:chExt cx="8072494" cy="4966881"/>
          </a:xfrm>
        </p:grpSpPr>
        <p:sp>
          <p:nvSpPr>
            <p:cNvPr id="4" name="Полилиния 3"/>
            <p:cNvSpPr/>
            <p:nvPr/>
          </p:nvSpPr>
          <p:spPr>
            <a:xfrm>
              <a:off x="1071506" y="785794"/>
              <a:ext cx="8072494" cy="4966881"/>
            </a:xfrm>
            <a:custGeom>
              <a:avLst/>
              <a:gdLst>
                <a:gd name="connsiteX0" fmla="*/ 1139072 w 7315200"/>
                <a:gd name="connsiteY0" fmla="*/ 812276 h 3946688"/>
                <a:gd name="connsiteX1" fmla="*/ 1836655 w 7315200"/>
                <a:gd name="connsiteY1" fmla="*/ 586033 h 3946688"/>
                <a:gd name="connsiteX2" fmla="*/ 1987484 w 7315200"/>
                <a:gd name="connsiteY2" fmla="*/ 265521 h 3946688"/>
                <a:gd name="connsiteX3" fmla="*/ 2722775 w 7315200"/>
                <a:gd name="connsiteY3" fmla="*/ 58132 h 3946688"/>
                <a:gd name="connsiteX4" fmla="*/ 3618321 w 7315200"/>
                <a:gd name="connsiteY4" fmla="*/ 293802 h 3946688"/>
                <a:gd name="connsiteX5" fmla="*/ 4721258 w 7315200"/>
                <a:gd name="connsiteY5" fmla="*/ 133546 h 3946688"/>
                <a:gd name="connsiteX6" fmla="*/ 5145464 w 7315200"/>
                <a:gd name="connsiteY6" fmla="*/ 1095080 h 3946688"/>
                <a:gd name="connsiteX7" fmla="*/ 5409414 w 7315200"/>
                <a:gd name="connsiteY7" fmla="*/ 623740 h 3946688"/>
                <a:gd name="connsiteX8" fmla="*/ 5861901 w 7315200"/>
                <a:gd name="connsiteY8" fmla="*/ 520045 h 3946688"/>
                <a:gd name="connsiteX9" fmla="*/ 5890181 w 7315200"/>
                <a:gd name="connsiteY9" fmla="*/ 1387311 h 3946688"/>
                <a:gd name="connsiteX10" fmla="*/ 6766874 w 7315200"/>
                <a:gd name="connsiteY10" fmla="*/ 1820944 h 3946688"/>
                <a:gd name="connsiteX11" fmla="*/ 7059105 w 7315200"/>
                <a:gd name="connsiteY11" fmla="*/ 2716491 h 3946688"/>
                <a:gd name="connsiteX12" fmla="*/ 5230305 w 7315200"/>
                <a:gd name="connsiteY12" fmla="*/ 2216870 h 3946688"/>
                <a:gd name="connsiteX13" fmla="*/ 6352095 w 7315200"/>
                <a:gd name="connsiteY13" fmla="*/ 2886173 h 3946688"/>
                <a:gd name="connsiteX14" fmla="*/ 6446363 w 7315200"/>
                <a:gd name="connsiteY14" fmla="*/ 2905027 h 3946688"/>
                <a:gd name="connsiteX15" fmla="*/ 6370948 w 7315200"/>
                <a:gd name="connsiteY15" fmla="*/ 2876746 h 3946688"/>
                <a:gd name="connsiteX16" fmla="*/ 6370948 w 7315200"/>
                <a:gd name="connsiteY16" fmla="*/ 2876746 h 3946688"/>
                <a:gd name="connsiteX17" fmla="*/ 5852474 w 7315200"/>
                <a:gd name="connsiteY17" fmla="*/ 3489488 h 3946688"/>
                <a:gd name="connsiteX18" fmla="*/ 3853992 w 7315200"/>
                <a:gd name="connsiteY18" fmla="*/ 3932548 h 3946688"/>
                <a:gd name="connsiteX19" fmla="*/ 1893216 w 7315200"/>
                <a:gd name="connsiteY19" fmla="*/ 3404647 h 3946688"/>
                <a:gd name="connsiteX20" fmla="*/ 2439971 w 7315200"/>
                <a:gd name="connsiteY20" fmla="*/ 3131270 h 3946688"/>
                <a:gd name="connsiteX21" fmla="*/ 1120218 w 7315200"/>
                <a:gd name="connsiteY21" fmla="*/ 3093563 h 3946688"/>
                <a:gd name="connsiteX22" fmla="*/ 1949777 w 7315200"/>
                <a:gd name="connsiteY22" fmla="*/ 2471394 h 3946688"/>
                <a:gd name="connsiteX23" fmla="*/ 130404 w 7315200"/>
                <a:gd name="connsiteY23" fmla="*/ 2084895 h 3946688"/>
                <a:gd name="connsiteX24" fmla="*/ 1139072 w 7315200"/>
                <a:gd name="connsiteY24" fmla="*/ 812276 h 3946688"/>
                <a:gd name="connsiteX0" fmla="*/ 1139072 w 7315200"/>
                <a:gd name="connsiteY0" fmla="*/ 812276 h 3946688"/>
                <a:gd name="connsiteX1" fmla="*/ 1836655 w 7315200"/>
                <a:gd name="connsiteY1" fmla="*/ 586033 h 3946688"/>
                <a:gd name="connsiteX2" fmla="*/ 1987484 w 7315200"/>
                <a:gd name="connsiteY2" fmla="*/ 265521 h 3946688"/>
                <a:gd name="connsiteX3" fmla="*/ 2722775 w 7315200"/>
                <a:gd name="connsiteY3" fmla="*/ 58132 h 3946688"/>
                <a:gd name="connsiteX4" fmla="*/ 3618321 w 7315200"/>
                <a:gd name="connsiteY4" fmla="*/ 293802 h 3946688"/>
                <a:gd name="connsiteX5" fmla="*/ 4721258 w 7315200"/>
                <a:gd name="connsiteY5" fmla="*/ 133546 h 3946688"/>
                <a:gd name="connsiteX6" fmla="*/ 5145464 w 7315200"/>
                <a:gd name="connsiteY6" fmla="*/ 1095080 h 3946688"/>
                <a:gd name="connsiteX7" fmla="*/ 5409414 w 7315200"/>
                <a:gd name="connsiteY7" fmla="*/ 623740 h 3946688"/>
                <a:gd name="connsiteX8" fmla="*/ 5861901 w 7315200"/>
                <a:gd name="connsiteY8" fmla="*/ 520045 h 3946688"/>
                <a:gd name="connsiteX9" fmla="*/ 5890181 w 7315200"/>
                <a:gd name="connsiteY9" fmla="*/ 1387311 h 3946688"/>
                <a:gd name="connsiteX10" fmla="*/ 6766874 w 7315200"/>
                <a:gd name="connsiteY10" fmla="*/ 1820944 h 3946688"/>
                <a:gd name="connsiteX11" fmla="*/ 7059105 w 7315200"/>
                <a:gd name="connsiteY11" fmla="*/ 2716491 h 3946688"/>
                <a:gd name="connsiteX12" fmla="*/ 5230305 w 7315200"/>
                <a:gd name="connsiteY12" fmla="*/ 2216870 h 3946688"/>
                <a:gd name="connsiteX13" fmla="*/ 6352095 w 7315200"/>
                <a:gd name="connsiteY13" fmla="*/ 2886173 h 3946688"/>
                <a:gd name="connsiteX14" fmla="*/ 6303455 w 7315200"/>
                <a:gd name="connsiteY14" fmla="*/ 2905027 h 3946688"/>
                <a:gd name="connsiteX15" fmla="*/ 6370948 w 7315200"/>
                <a:gd name="connsiteY15" fmla="*/ 2876746 h 3946688"/>
                <a:gd name="connsiteX16" fmla="*/ 6370948 w 7315200"/>
                <a:gd name="connsiteY16" fmla="*/ 2876746 h 3946688"/>
                <a:gd name="connsiteX17" fmla="*/ 5852474 w 7315200"/>
                <a:gd name="connsiteY17" fmla="*/ 3489488 h 3946688"/>
                <a:gd name="connsiteX18" fmla="*/ 3853992 w 7315200"/>
                <a:gd name="connsiteY18" fmla="*/ 3932548 h 3946688"/>
                <a:gd name="connsiteX19" fmla="*/ 1893216 w 7315200"/>
                <a:gd name="connsiteY19" fmla="*/ 3404647 h 3946688"/>
                <a:gd name="connsiteX20" fmla="*/ 2439971 w 7315200"/>
                <a:gd name="connsiteY20" fmla="*/ 3131270 h 3946688"/>
                <a:gd name="connsiteX21" fmla="*/ 1120218 w 7315200"/>
                <a:gd name="connsiteY21" fmla="*/ 3093563 h 3946688"/>
                <a:gd name="connsiteX22" fmla="*/ 1949777 w 7315200"/>
                <a:gd name="connsiteY22" fmla="*/ 2471394 h 3946688"/>
                <a:gd name="connsiteX23" fmla="*/ 130404 w 7315200"/>
                <a:gd name="connsiteY23" fmla="*/ 2084895 h 3946688"/>
                <a:gd name="connsiteX24" fmla="*/ 1139072 w 7315200"/>
                <a:gd name="connsiteY24" fmla="*/ 812276 h 3946688"/>
                <a:gd name="connsiteX0" fmla="*/ 5852474 w 7315200"/>
                <a:gd name="connsiteY0" fmla="*/ 3489488 h 3946688"/>
                <a:gd name="connsiteX1" fmla="*/ 3853992 w 7315200"/>
                <a:gd name="connsiteY1" fmla="*/ 3932548 h 3946688"/>
                <a:gd name="connsiteX2" fmla="*/ 1893216 w 7315200"/>
                <a:gd name="connsiteY2" fmla="*/ 3404647 h 3946688"/>
                <a:gd name="connsiteX3" fmla="*/ 2439971 w 7315200"/>
                <a:gd name="connsiteY3" fmla="*/ 3131270 h 3946688"/>
                <a:gd name="connsiteX4" fmla="*/ 1120218 w 7315200"/>
                <a:gd name="connsiteY4" fmla="*/ 3093563 h 3946688"/>
                <a:gd name="connsiteX5" fmla="*/ 1949777 w 7315200"/>
                <a:gd name="connsiteY5" fmla="*/ 2471394 h 3946688"/>
                <a:gd name="connsiteX6" fmla="*/ 130404 w 7315200"/>
                <a:gd name="connsiteY6" fmla="*/ 2084895 h 3946688"/>
                <a:gd name="connsiteX7" fmla="*/ 1139072 w 7315200"/>
                <a:gd name="connsiteY7" fmla="*/ 812276 h 3946688"/>
                <a:gd name="connsiteX8" fmla="*/ 1836655 w 7315200"/>
                <a:gd name="connsiteY8" fmla="*/ 586033 h 3946688"/>
                <a:gd name="connsiteX9" fmla="*/ 1987484 w 7315200"/>
                <a:gd name="connsiteY9" fmla="*/ 265521 h 3946688"/>
                <a:gd name="connsiteX10" fmla="*/ 2722775 w 7315200"/>
                <a:gd name="connsiteY10" fmla="*/ 58132 h 3946688"/>
                <a:gd name="connsiteX11" fmla="*/ 3618321 w 7315200"/>
                <a:gd name="connsiteY11" fmla="*/ 293802 h 3946688"/>
                <a:gd name="connsiteX12" fmla="*/ 4721258 w 7315200"/>
                <a:gd name="connsiteY12" fmla="*/ 133546 h 3946688"/>
                <a:gd name="connsiteX13" fmla="*/ 5145464 w 7315200"/>
                <a:gd name="connsiteY13" fmla="*/ 1095080 h 3946688"/>
                <a:gd name="connsiteX14" fmla="*/ 5409414 w 7315200"/>
                <a:gd name="connsiteY14" fmla="*/ 623740 h 3946688"/>
                <a:gd name="connsiteX15" fmla="*/ 5861901 w 7315200"/>
                <a:gd name="connsiteY15" fmla="*/ 520045 h 3946688"/>
                <a:gd name="connsiteX16" fmla="*/ 5890181 w 7315200"/>
                <a:gd name="connsiteY16" fmla="*/ 1387311 h 3946688"/>
                <a:gd name="connsiteX17" fmla="*/ 6766874 w 7315200"/>
                <a:gd name="connsiteY17" fmla="*/ 1820944 h 3946688"/>
                <a:gd name="connsiteX18" fmla="*/ 7059105 w 7315200"/>
                <a:gd name="connsiteY18" fmla="*/ 2716491 h 3946688"/>
                <a:gd name="connsiteX19" fmla="*/ 5230305 w 7315200"/>
                <a:gd name="connsiteY19" fmla="*/ 2216870 h 3946688"/>
                <a:gd name="connsiteX20" fmla="*/ 6352095 w 7315200"/>
                <a:gd name="connsiteY20" fmla="*/ 2886173 h 3946688"/>
                <a:gd name="connsiteX21" fmla="*/ 6303455 w 7315200"/>
                <a:gd name="connsiteY21" fmla="*/ 2905027 h 3946688"/>
                <a:gd name="connsiteX22" fmla="*/ 6370948 w 7315200"/>
                <a:gd name="connsiteY22" fmla="*/ 2876746 h 3946688"/>
                <a:gd name="connsiteX23" fmla="*/ 6462388 w 7315200"/>
                <a:gd name="connsiteY23" fmla="*/ 2968186 h 3946688"/>
                <a:gd name="connsiteX0" fmla="*/ 5852474 w 7315200"/>
                <a:gd name="connsiteY0" fmla="*/ 3489488 h 3946688"/>
                <a:gd name="connsiteX1" fmla="*/ 3853992 w 7315200"/>
                <a:gd name="connsiteY1" fmla="*/ 3932548 h 3946688"/>
                <a:gd name="connsiteX2" fmla="*/ 1893216 w 7315200"/>
                <a:gd name="connsiteY2" fmla="*/ 3404647 h 3946688"/>
                <a:gd name="connsiteX3" fmla="*/ 2439971 w 7315200"/>
                <a:gd name="connsiteY3" fmla="*/ 3131270 h 3946688"/>
                <a:gd name="connsiteX4" fmla="*/ 1120218 w 7315200"/>
                <a:gd name="connsiteY4" fmla="*/ 3093563 h 3946688"/>
                <a:gd name="connsiteX5" fmla="*/ 1949777 w 7315200"/>
                <a:gd name="connsiteY5" fmla="*/ 2471394 h 3946688"/>
                <a:gd name="connsiteX6" fmla="*/ 130404 w 7315200"/>
                <a:gd name="connsiteY6" fmla="*/ 2084895 h 3946688"/>
                <a:gd name="connsiteX7" fmla="*/ 1139072 w 7315200"/>
                <a:gd name="connsiteY7" fmla="*/ 812276 h 3946688"/>
                <a:gd name="connsiteX8" fmla="*/ 1836655 w 7315200"/>
                <a:gd name="connsiteY8" fmla="*/ 586033 h 3946688"/>
                <a:gd name="connsiteX9" fmla="*/ 1987484 w 7315200"/>
                <a:gd name="connsiteY9" fmla="*/ 265521 h 3946688"/>
                <a:gd name="connsiteX10" fmla="*/ 2722775 w 7315200"/>
                <a:gd name="connsiteY10" fmla="*/ 58132 h 3946688"/>
                <a:gd name="connsiteX11" fmla="*/ 3618321 w 7315200"/>
                <a:gd name="connsiteY11" fmla="*/ 293802 h 3946688"/>
                <a:gd name="connsiteX12" fmla="*/ 4721258 w 7315200"/>
                <a:gd name="connsiteY12" fmla="*/ 133546 h 3946688"/>
                <a:gd name="connsiteX13" fmla="*/ 5145464 w 7315200"/>
                <a:gd name="connsiteY13" fmla="*/ 1095080 h 3946688"/>
                <a:gd name="connsiteX14" fmla="*/ 5409414 w 7315200"/>
                <a:gd name="connsiteY14" fmla="*/ 623740 h 3946688"/>
                <a:gd name="connsiteX15" fmla="*/ 5861901 w 7315200"/>
                <a:gd name="connsiteY15" fmla="*/ 520045 h 3946688"/>
                <a:gd name="connsiteX16" fmla="*/ 5890181 w 7315200"/>
                <a:gd name="connsiteY16" fmla="*/ 1387311 h 3946688"/>
                <a:gd name="connsiteX17" fmla="*/ 6766874 w 7315200"/>
                <a:gd name="connsiteY17" fmla="*/ 1820944 h 3946688"/>
                <a:gd name="connsiteX18" fmla="*/ 7059105 w 7315200"/>
                <a:gd name="connsiteY18" fmla="*/ 2716491 h 3946688"/>
                <a:gd name="connsiteX19" fmla="*/ 5230305 w 7315200"/>
                <a:gd name="connsiteY19" fmla="*/ 2216870 h 3946688"/>
                <a:gd name="connsiteX20" fmla="*/ 6352095 w 7315200"/>
                <a:gd name="connsiteY20" fmla="*/ 2886173 h 3946688"/>
                <a:gd name="connsiteX21" fmla="*/ 6303455 w 7315200"/>
                <a:gd name="connsiteY21" fmla="*/ 2905027 h 3946688"/>
                <a:gd name="connsiteX22" fmla="*/ 6370948 w 7315200"/>
                <a:gd name="connsiteY22" fmla="*/ 2876746 h 3946688"/>
                <a:gd name="connsiteX0" fmla="*/ 5852474 w 7315200"/>
                <a:gd name="connsiteY0" fmla="*/ 3489488 h 3946688"/>
                <a:gd name="connsiteX1" fmla="*/ 3853992 w 7315200"/>
                <a:gd name="connsiteY1" fmla="*/ 3932548 h 3946688"/>
                <a:gd name="connsiteX2" fmla="*/ 1893216 w 7315200"/>
                <a:gd name="connsiteY2" fmla="*/ 3404647 h 3946688"/>
                <a:gd name="connsiteX3" fmla="*/ 2439971 w 7315200"/>
                <a:gd name="connsiteY3" fmla="*/ 3131270 h 3946688"/>
                <a:gd name="connsiteX4" fmla="*/ 1120218 w 7315200"/>
                <a:gd name="connsiteY4" fmla="*/ 3093563 h 3946688"/>
                <a:gd name="connsiteX5" fmla="*/ 1949777 w 7315200"/>
                <a:gd name="connsiteY5" fmla="*/ 2471394 h 3946688"/>
                <a:gd name="connsiteX6" fmla="*/ 130404 w 7315200"/>
                <a:gd name="connsiteY6" fmla="*/ 2084895 h 3946688"/>
                <a:gd name="connsiteX7" fmla="*/ 1139072 w 7315200"/>
                <a:gd name="connsiteY7" fmla="*/ 812276 h 3946688"/>
                <a:gd name="connsiteX8" fmla="*/ 1836655 w 7315200"/>
                <a:gd name="connsiteY8" fmla="*/ 586033 h 3946688"/>
                <a:gd name="connsiteX9" fmla="*/ 1987484 w 7315200"/>
                <a:gd name="connsiteY9" fmla="*/ 265521 h 3946688"/>
                <a:gd name="connsiteX10" fmla="*/ 2722775 w 7315200"/>
                <a:gd name="connsiteY10" fmla="*/ 58132 h 3946688"/>
                <a:gd name="connsiteX11" fmla="*/ 3618321 w 7315200"/>
                <a:gd name="connsiteY11" fmla="*/ 293802 h 3946688"/>
                <a:gd name="connsiteX12" fmla="*/ 4721258 w 7315200"/>
                <a:gd name="connsiteY12" fmla="*/ 133546 h 3946688"/>
                <a:gd name="connsiteX13" fmla="*/ 5145464 w 7315200"/>
                <a:gd name="connsiteY13" fmla="*/ 1095080 h 3946688"/>
                <a:gd name="connsiteX14" fmla="*/ 5409414 w 7315200"/>
                <a:gd name="connsiteY14" fmla="*/ 623740 h 3946688"/>
                <a:gd name="connsiteX15" fmla="*/ 5861901 w 7315200"/>
                <a:gd name="connsiteY15" fmla="*/ 520045 h 3946688"/>
                <a:gd name="connsiteX16" fmla="*/ 5890181 w 7315200"/>
                <a:gd name="connsiteY16" fmla="*/ 1387311 h 3946688"/>
                <a:gd name="connsiteX17" fmla="*/ 6766874 w 7315200"/>
                <a:gd name="connsiteY17" fmla="*/ 1820944 h 3946688"/>
                <a:gd name="connsiteX18" fmla="*/ 7059105 w 7315200"/>
                <a:gd name="connsiteY18" fmla="*/ 2716491 h 3946688"/>
                <a:gd name="connsiteX19" fmla="*/ 5230305 w 7315200"/>
                <a:gd name="connsiteY19" fmla="*/ 2216870 h 3946688"/>
                <a:gd name="connsiteX20" fmla="*/ 6352095 w 7315200"/>
                <a:gd name="connsiteY20" fmla="*/ 2886173 h 3946688"/>
                <a:gd name="connsiteX21" fmla="*/ 6303455 w 7315200"/>
                <a:gd name="connsiteY21" fmla="*/ 2905027 h 3946688"/>
                <a:gd name="connsiteX0" fmla="*/ 5852474 w 7315200"/>
                <a:gd name="connsiteY0" fmla="*/ 3489488 h 3946688"/>
                <a:gd name="connsiteX1" fmla="*/ 3853992 w 7315200"/>
                <a:gd name="connsiteY1" fmla="*/ 3932548 h 3946688"/>
                <a:gd name="connsiteX2" fmla="*/ 1893216 w 7315200"/>
                <a:gd name="connsiteY2" fmla="*/ 3404647 h 3946688"/>
                <a:gd name="connsiteX3" fmla="*/ 2439971 w 7315200"/>
                <a:gd name="connsiteY3" fmla="*/ 3131270 h 3946688"/>
                <a:gd name="connsiteX4" fmla="*/ 1120218 w 7315200"/>
                <a:gd name="connsiteY4" fmla="*/ 3093563 h 3946688"/>
                <a:gd name="connsiteX5" fmla="*/ 1949777 w 7315200"/>
                <a:gd name="connsiteY5" fmla="*/ 2471394 h 3946688"/>
                <a:gd name="connsiteX6" fmla="*/ 130404 w 7315200"/>
                <a:gd name="connsiteY6" fmla="*/ 2084895 h 3946688"/>
                <a:gd name="connsiteX7" fmla="*/ 1139072 w 7315200"/>
                <a:gd name="connsiteY7" fmla="*/ 812276 h 3946688"/>
                <a:gd name="connsiteX8" fmla="*/ 1836655 w 7315200"/>
                <a:gd name="connsiteY8" fmla="*/ 586033 h 3946688"/>
                <a:gd name="connsiteX9" fmla="*/ 1987484 w 7315200"/>
                <a:gd name="connsiteY9" fmla="*/ 265521 h 3946688"/>
                <a:gd name="connsiteX10" fmla="*/ 2722775 w 7315200"/>
                <a:gd name="connsiteY10" fmla="*/ 58132 h 3946688"/>
                <a:gd name="connsiteX11" fmla="*/ 3618321 w 7315200"/>
                <a:gd name="connsiteY11" fmla="*/ 293802 h 3946688"/>
                <a:gd name="connsiteX12" fmla="*/ 4721258 w 7315200"/>
                <a:gd name="connsiteY12" fmla="*/ 133546 h 3946688"/>
                <a:gd name="connsiteX13" fmla="*/ 5145464 w 7315200"/>
                <a:gd name="connsiteY13" fmla="*/ 1095080 h 3946688"/>
                <a:gd name="connsiteX14" fmla="*/ 5409414 w 7315200"/>
                <a:gd name="connsiteY14" fmla="*/ 623740 h 3946688"/>
                <a:gd name="connsiteX15" fmla="*/ 5861901 w 7315200"/>
                <a:gd name="connsiteY15" fmla="*/ 520045 h 3946688"/>
                <a:gd name="connsiteX16" fmla="*/ 5890181 w 7315200"/>
                <a:gd name="connsiteY16" fmla="*/ 1387311 h 3946688"/>
                <a:gd name="connsiteX17" fmla="*/ 6766874 w 7315200"/>
                <a:gd name="connsiteY17" fmla="*/ 1820944 h 3946688"/>
                <a:gd name="connsiteX18" fmla="*/ 7059105 w 7315200"/>
                <a:gd name="connsiteY18" fmla="*/ 2716491 h 3946688"/>
                <a:gd name="connsiteX19" fmla="*/ 5230305 w 7315200"/>
                <a:gd name="connsiteY19" fmla="*/ 2216870 h 3946688"/>
                <a:gd name="connsiteX20" fmla="*/ 6352095 w 7315200"/>
                <a:gd name="connsiteY20" fmla="*/ 2886173 h 3946688"/>
                <a:gd name="connsiteX0" fmla="*/ 5852474 w 7315200"/>
                <a:gd name="connsiteY0" fmla="*/ 3489488 h 3946688"/>
                <a:gd name="connsiteX1" fmla="*/ 3853992 w 7315200"/>
                <a:gd name="connsiteY1" fmla="*/ 3932548 h 3946688"/>
                <a:gd name="connsiteX2" fmla="*/ 1893216 w 7315200"/>
                <a:gd name="connsiteY2" fmla="*/ 3404647 h 3946688"/>
                <a:gd name="connsiteX3" fmla="*/ 2439971 w 7315200"/>
                <a:gd name="connsiteY3" fmla="*/ 3131270 h 3946688"/>
                <a:gd name="connsiteX4" fmla="*/ 1120218 w 7315200"/>
                <a:gd name="connsiteY4" fmla="*/ 3093563 h 3946688"/>
                <a:gd name="connsiteX5" fmla="*/ 1949777 w 7315200"/>
                <a:gd name="connsiteY5" fmla="*/ 2471394 h 3946688"/>
                <a:gd name="connsiteX6" fmla="*/ 130404 w 7315200"/>
                <a:gd name="connsiteY6" fmla="*/ 2084895 h 3946688"/>
                <a:gd name="connsiteX7" fmla="*/ 1139072 w 7315200"/>
                <a:gd name="connsiteY7" fmla="*/ 812276 h 3946688"/>
                <a:gd name="connsiteX8" fmla="*/ 1836655 w 7315200"/>
                <a:gd name="connsiteY8" fmla="*/ 586033 h 3946688"/>
                <a:gd name="connsiteX9" fmla="*/ 1987484 w 7315200"/>
                <a:gd name="connsiteY9" fmla="*/ 265521 h 3946688"/>
                <a:gd name="connsiteX10" fmla="*/ 2722775 w 7315200"/>
                <a:gd name="connsiteY10" fmla="*/ 58132 h 3946688"/>
                <a:gd name="connsiteX11" fmla="*/ 3618321 w 7315200"/>
                <a:gd name="connsiteY11" fmla="*/ 293802 h 3946688"/>
                <a:gd name="connsiteX12" fmla="*/ 4721258 w 7315200"/>
                <a:gd name="connsiteY12" fmla="*/ 133546 h 3946688"/>
                <a:gd name="connsiteX13" fmla="*/ 5145464 w 7315200"/>
                <a:gd name="connsiteY13" fmla="*/ 1095080 h 3946688"/>
                <a:gd name="connsiteX14" fmla="*/ 5409414 w 7315200"/>
                <a:gd name="connsiteY14" fmla="*/ 623740 h 3946688"/>
                <a:gd name="connsiteX15" fmla="*/ 5861901 w 7315200"/>
                <a:gd name="connsiteY15" fmla="*/ 520045 h 3946688"/>
                <a:gd name="connsiteX16" fmla="*/ 5890181 w 7315200"/>
                <a:gd name="connsiteY16" fmla="*/ 1387311 h 3946688"/>
                <a:gd name="connsiteX17" fmla="*/ 6766874 w 7315200"/>
                <a:gd name="connsiteY17" fmla="*/ 1820944 h 3946688"/>
                <a:gd name="connsiteX18" fmla="*/ 7059105 w 7315200"/>
                <a:gd name="connsiteY18" fmla="*/ 2716491 h 3946688"/>
                <a:gd name="connsiteX19" fmla="*/ 5230305 w 7315200"/>
                <a:gd name="connsiteY19" fmla="*/ 2216870 h 3946688"/>
                <a:gd name="connsiteX0" fmla="*/ 5852474 w 7065172"/>
                <a:gd name="connsiteY0" fmla="*/ 3489488 h 3946688"/>
                <a:gd name="connsiteX1" fmla="*/ 3853992 w 7065172"/>
                <a:gd name="connsiteY1" fmla="*/ 3932548 h 3946688"/>
                <a:gd name="connsiteX2" fmla="*/ 1893216 w 7065172"/>
                <a:gd name="connsiteY2" fmla="*/ 3404647 h 3946688"/>
                <a:gd name="connsiteX3" fmla="*/ 2439971 w 7065172"/>
                <a:gd name="connsiteY3" fmla="*/ 3131270 h 3946688"/>
                <a:gd name="connsiteX4" fmla="*/ 1120218 w 7065172"/>
                <a:gd name="connsiteY4" fmla="*/ 3093563 h 3946688"/>
                <a:gd name="connsiteX5" fmla="*/ 1949777 w 7065172"/>
                <a:gd name="connsiteY5" fmla="*/ 2471394 h 3946688"/>
                <a:gd name="connsiteX6" fmla="*/ 130404 w 7065172"/>
                <a:gd name="connsiteY6" fmla="*/ 2084895 h 3946688"/>
                <a:gd name="connsiteX7" fmla="*/ 1139072 w 7065172"/>
                <a:gd name="connsiteY7" fmla="*/ 812276 h 3946688"/>
                <a:gd name="connsiteX8" fmla="*/ 1836655 w 7065172"/>
                <a:gd name="connsiteY8" fmla="*/ 586033 h 3946688"/>
                <a:gd name="connsiteX9" fmla="*/ 1987484 w 7065172"/>
                <a:gd name="connsiteY9" fmla="*/ 265521 h 3946688"/>
                <a:gd name="connsiteX10" fmla="*/ 2722775 w 7065172"/>
                <a:gd name="connsiteY10" fmla="*/ 58132 h 3946688"/>
                <a:gd name="connsiteX11" fmla="*/ 3618321 w 7065172"/>
                <a:gd name="connsiteY11" fmla="*/ 293802 h 3946688"/>
                <a:gd name="connsiteX12" fmla="*/ 4721258 w 7065172"/>
                <a:gd name="connsiteY12" fmla="*/ 133546 h 3946688"/>
                <a:gd name="connsiteX13" fmla="*/ 5145464 w 7065172"/>
                <a:gd name="connsiteY13" fmla="*/ 1095080 h 3946688"/>
                <a:gd name="connsiteX14" fmla="*/ 5409414 w 7065172"/>
                <a:gd name="connsiteY14" fmla="*/ 623740 h 3946688"/>
                <a:gd name="connsiteX15" fmla="*/ 5861901 w 7065172"/>
                <a:gd name="connsiteY15" fmla="*/ 520045 h 3946688"/>
                <a:gd name="connsiteX16" fmla="*/ 5890181 w 7065172"/>
                <a:gd name="connsiteY16" fmla="*/ 1387311 h 3946688"/>
                <a:gd name="connsiteX17" fmla="*/ 6766874 w 7065172"/>
                <a:gd name="connsiteY17" fmla="*/ 1820944 h 3946688"/>
                <a:gd name="connsiteX18" fmla="*/ 7059105 w 7065172"/>
                <a:gd name="connsiteY18" fmla="*/ 2716491 h 3946688"/>
                <a:gd name="connsiteX19" fmla="*/ 6730471 w 7065172"/>
                <a:gd name="connsiteY19" fmla="*/ 3431292 h 3946688"/>
                <a:gd name="connsiteX0" fmla="*/ 5852474 w 7065172"/>
                <a:gd name="connsiteY0" fmla="*/ 3489488 h 3946688"/>
                <a:gd name="connsiteX1" fmla="*/ 3853992 w 7065172"/>
                <a:gd name="connsiteY1" fmla="*/ 3932548 h 3946688"/>
                <a:gd name="connsiteX2" fmla="*/ 1893216 w 7065172"/>
                <a:gd name="connsiteY2" fmla="*/ 3404647 h 3946688"/>
                <a:gd name="connsiteX3" fmla="*/ 2439971 w 7065172"/>
                <a:gd name="connsiteY3" fmla="*/ 3131270 h 3946688"/>
                <a:gd name="connsiteX4" fmla="*/ 1120218 w 7065172"/>
                <a:gd name="connsiteY4" fmla="*/ 3093563 h 3946688"/>
                <a:gd name="connsiteX5" fmla="*/ 1949777 w 7065172"/>
                <a:gd name="connsiteY5" fmla="*/ 2471394 h 3946688"/>
                <a:gd name="connsiteX6" fmla="*/ 130404 w 7065172"/>
                <a:gd name="connsiteY6" fmla="*/ 2084895 h 3946688"/>
                <a:gd name="connsiteX7" fmla="*/ 1139072 w 7065172"/>
                <a:gd name="connsiteY7" fmla="*/ 812276 h 3946688"/>
                <a:gd name="connsiteX8" fmla="*/ 1836655 w 7065172"/>
                <a:gd name="connsiteY8" fmla="*/ 586033 h 3946688"/>
                <a:gd name="connsiteX9" fmla="*/ 1987484 w 7065172"/>
                <a:gd name="connsiteY9" fmla="*/ 265521 h 3946688"/>
                <a:gd name="connsiteX10" fmla="*/ 2722775 w 7065172"/>
                <a:gd name="connsiteY10" fmla="*/ 58132 h 3946688"/>
                <a:gd name="connsiteX11" fmla="*/ 3618321 w 7065172"/>
                <a:gd name="connsiteY11" fmla="*/ 293802 h 3946688"/>
                <a:gd name="connsiteX12" fmla="*/ 4721258 w 7065172"/>
                <a:gd name="connsiteY12" fmla="*/ 133546 h 3946688"/>
                <a:gd name="connsiteX13" fmla="*/ 5145464 w 7065172"/>
                <a:gd name="connsiteY13" fmla="*/ 1095080 h 3946688"/>
                <a:gd name="connsiteX14" fmla="*/ 5409414 w 7065172"/>
                <a:gd name="connsiteY14" fmla="*/ 623740 h 3946688"/>
                <a:gd name="connsiteX15" fmla="*/ 5861901 w 7065172"/>
                <a:gd name="connsiteY15" fmla="*/ 520045 h 3946688"/>
                <a:gd name="connsiteX16" fmla="*/ 5890181 w 7065172"/>
                <a:gd name="connsiteY16" fmla="*/ 1387311 h 3946688"/>
                <a:gd name="connsiteX17" fmla="*/ 6766874 w 7065172"/>
                <a:gd name="connsiteY17" fmla="*/ 1820944 h 3946688"/>
                <a:gd name="connsiteX18" fmla="*/ 7059105 w 7065172"/>
                <a:gd name="connsiteY18" fmla="*/ 2716491 h 3946688"/>
                <a:gd name="connsiteX19" fmla="*/ 6730471 w 7065172"/>
                <a:gd name="connsiteY19" fmla="*/ 3431292 h 3946688"/>
                <a:gd name="connsiteX0" fmla="*/ 5852474 w 7065172"/>
                <a:gd name="connsiteY0" fmla="*/ 3489488 h 3946688"/>
                <a:gd name="connsiteX1" fmla="*/ 3853992 w 7065172"/>
                <a:gd name="connsiteY1" fmla="*/ 3932548 h 3946688"/>
                <a:gd name="connsiteX2" fmla="*/ 1893216 w 7065172"/>
                <a:gd name="connsiteY2" fmla="*/ 3404647 h 3946688"/>
                <a:gd name="connsiteX3" fmla="*/ 2439971 w 7065172"/>
                <a:gd name="connsiteY3" fmla="*/ 3131270 h 3946688"/>
                <a:gd name="connsiteX4" fmla="*/ 1120218 w 7065172"/>
                <a:gd name="connsiteY4" fmla="*/ 3093563 h 3946688"/>
                <a:gd name="connsiteX5" fmla="*/ 1949777 w 7065172"/>
                <a:gd name="connsiteY5" fmla="*/ 2471394 h 3946688"/>
                <a:gd name="connsiteX6" fmla="*/ 130404 w 7065172"/>
                <a:gd name="connsiteY6" fmla="*/ 2084895 h 3946688"/>
                <a:gd name="connsiteX7" fmla="*/ 1139072 w 7065172"/>
                <a:gd name="connsiteY7" fmla="*/ 812276 h 3946688"/>
                <a:gd name="connsiteX8" fmla="*/ 1836655 w 7065172"/>
                <a:gd name="connsiteY8" fmla="*/ 586033 h 3946688"/>
                <a:gd name="connsiteX9" fmla="*/ 1987484 w 7065172"/>
                <a:gd name="connsiteY9" fmla="*/ 265521 h 3946688"/>
                <a:gd name="connsiteX10" fmla="*/ 2722775 w 7065172"/>
                <a:gd name="connsiteY10" fmla="*/ 58132 h 3946688"/>
                <a:gd name="connsiteX11" fmla="*/ 3618321 w 7065172"/>
                <a:gd name="connsiteY11" fmla="*/ 293802 h 3946688"/>
                <a:gd name="connsiteX12" fmla="*/ 4721258 w 7065172"/>
                <a:gd name="connsiteY12" fmla="*/ 133546 h 3946688"/>
                <a:gd name="connsiteX13" fmla="*/ 5145464 w 7065172"/>
                <a:gd name="connsiteY13" fmla="*/ 1095080 h 3946688"/>
                <a:gd name="connsiteX14" fmla="*/ 5409414 w 7065172"/>
                <a:gd name="connsiteY14" fmla="*/ 623740 h 3946688"/>
                <a:gd name="connsiteX15" fmla="*/ 5861901 w 7065172"/>
                <a:gd name="connsiteY15" fmla="*/ 520045 h 3946688"/>
                <a:gd name="connsiteX16" fmla="*/ 5890181 w 7065172"/>
                <a:gd name="connsiteY16" fmla="*/ 1387311 h 3946688"/>
                <a:gd name="connsiteX17" fmla="*/ 6766874 w 7065172"/>
                <a:gd name="connsiteY17" fmla="*/ 1820944 h 3946688"/>
                <a:gd name="connsiteX18" fmla="*/ 7059105 w 7065172"/>
                <a:gd name="connsiteY18" fmla="*/ 2716491 h 3946688"/>
                <a:gd name="connsiteX19" fmla="*/ 6730471 w 7065172"/>
                <a:gd name="connsiteY19" fmla="*/ 3431292 h 3946688"/>
                <a:gd name="connsiteX0" fmla="*/ 5852474 w 7088990"/>
                <a:gd name="connsiteY0" fmla="*/ 3489488 h 3946688"/>
                <a:gd name="connsiteX1" fmla="*/ 3853992 w 7088990"/>
                <a:gd name="connsiteY1" fmla="*/ 3932548 h 3946688"/>
                <a:gd name="connsiteX2" fmla="*/ 1893216 w 7088990"/>
                <a:gd name="connsiteY2" fmla="*/ 3404647 h 3946688"/>
                <a:gd name="connsiteX3" fmla="*/ 2439971 w 7088990"/>
                <a:gd name="connsiteY3" fmla="*/ 3131270 h 3946688"/>
                <a:gd name="connsiteX4" fmla="*/ 1120218 w 7088990"/>
                <a:gd name="connsiteY4" fmla="*/ 3093563 h 3946688"/>
                <a:gd name="connsiteX5" fmla="*/ 1949777 w 7088990"/>
                <a:gd name="connsiteY5" fmla="*/ 2471394 h 3946688"/>
                <a:gd name="connsiteX6" fmla="*/ 130404 w 7088990"/>
                <a:gd name="connsiteY6" fmla="*/ 2084895 h 3946688"/>
                <a:gd name="connsiteX7" fmla="*/ 1139072 w 7088990"/>
                <a:gd name="connsiteY7" fmla="*/ 812276 h 3946688"/>
                <a:gd name="connsiteX8" fmla="*/ 1836655 w 7088990"/>
                <a:gd name="connsiteY8" fmla="*/ 586033 h 3946688"/>
                <a:gd name="connsiteX9" fmla="*/ 1987484 w 7088990"/>
                <a:gd name="connsiteY9" fmla="*/ 265521 h 3946688"/>
                <a:gd name="connsiteX10" fmla="*/ 2722775 w 7088990"/>
                <a:gd name="connsiteY10" fmla="*/ 58132 h 3946688"/>
                <a:gd name="connsiteX11" fmla="*/ 3618321 w 7088990"/>
                <a:gd name="connsiteY11" fmla="*/ 293802 h 3946688"/>
                <a:gd name="connsiteX12" fmla="*/ 4721258 w 7088990"/>
                <a:gd name="connsiteY12" fmla="*/ 133546 h 3946688"/>
                <a:gd name="connsiteX13" fmla="*/ 5145464 w 7088990"/>
                <a:gd name="connsiteY13" fmla="*/ 1095080 h 3946688"/>
                <a:gd name="connsiteX14" fmla="*/ 5409414 w 7088990"/>
                <a:gd name="connsiteY14" fmla="*/ 623740 h 3946688"/>
                <a:gd name="connsiteX15" fmla="*/ 5861901 w 7088990"/>
                <a:gd name="connsiteY15" fmla="*/ 520045 h 3946688"/>
                <a:gd name="connsiteX16" fmla="*/ 5890181 w 7088990"/>
                <a:gd name="connsiteY16" fmla="*/ 1387311 h 3946688"/>
                <a:gd name="connsiteX17" fmla="*/ 6766874 w 7088990"/>
                <a:gd name="connsiteY17" fmla="*/ 1820944 h 3946688"/>
                <a:gd name="connsiteX18" fmla="*/ 7059105 w 7088990"/>
                <a:gd name="connsiteY18" fmla="*/ 2716491 h 3946688"/>
                <a:gd name="connsiteX19" fmla="*/ 6587563 w 7088990"/>
                <a:gd name="connsiteY19" fmla="*/ 3431292 h 3946688"/>
                <a:gd name="connsiteX0" fmla="*/ 5852474 w 7088990"/>
                <a:gd name="connsiteY0" fmla="*/ 3489488 h 3946688"/>
                <a:gd name="connsiteX1" fmla="*/ 3853992 w 7088990"/>
                <a:gd name="connsiteY1" fmla="*/ 3932548 h 3946688"/>
                <a:gd name="connsiteX2" fmla="*/ 1893216 w 7088990"/>
                <a:gd name="connsiteY2" fmla="*/ 3404647 h 3946688"/>
                <a:gd name="connsiteX3" fmla="*/ 2439971 w 7088990"/>
                <a:gd name="connsiteY3" fmla="*/ 3131270 h 3946688"/>
                <a:gd name="connsiteX4" fmla="*/ 1120218 w 7088990"/>
                <a:gd name="connsiteY4" fmla="*/ 3093563 h 3946688"/>
                <a:gd name="connsiteX5" fmla="*/ 1949777 w 7088990"/>
                <a:gd name="connsiteY5" fmla="*/ 2471394 h 3946688"/>
                <a:gd name="connsiteX6" fmla="*/ 130404 w 7088990"/>
                <a:gd name="connsiteY6" fmla="*/ 2084895 h 3946688"/>
                <a:gd name="connsiteX7" fmla="*/ 1139072 w 7088990"/>
                <a:gd name="connsiteY7" fmla="*/ 812276 h 3946688"/>
                <a:gd name="connsiteX8" fmla="*/ 1836655 w 7088990"/>
                <a:gd name="connsiteY8" fmla="*/ 586033 h 3946688"/>
                <a:gd name="connsiteX9" fmla="*/ 1987484 w 7088990"/>
                <a:gd name="connsiteY9" fmla="*/ 265521 h 3946688"/>
                <a:gd name="connsiteX10" fmla="*/ 2722775 w 7088990"/>
                <a:gd name="connsiteY10" fmla="*/ 58132 h 3946688"/>
                <a:gd name="connsiteX11" fmla="*/ 3618321 w 7088990"/>
                <a:gd name="connsiteY11" fmla="*/ 293802 h 3946688"/>
                <a:gd name="connsiteX12" fmla="*/ 4721258 w 7088990"/>
                <a:gd name="connsiteY12" fmla="*/ 133546 h 3946688"/>
                <a:gd name="connsiteX13" fmla="*/ 5145464 w 7088990"/>
                <a:gd name="connsiteY13" fmla="*/ 1095080 h 3946688"/>
                <a:gd name="connsiteX14" fmla="*/ 5409414 w 7088990"/>
                <a:gd name="connsiteY14" fmla="*/ 623740 h 3946688"/>
                <a:gd name="connsiteX15" fmla="*/ 5861901 w 7088990"/>
                <a:gd name="connsiteY15" fmla="*/ 520045 h 3946688"/>
                <a:gd name="connsiteX16" fmla="*/ 5890181 w 7088990"/>
                <a:gd name="connsiteY16" fmla="*/ 1387311 h 3946688"/>
                <a:gd name="connsiteX17" fmla="*/ 6766874 w 7088990"/>
                <a:gd name="connsiteY17" fmla="*/ 1820944 h 3946688"/>
                <a:gd name="connsiteX18" fmla="*/ 7059105 w 7088990"/>
                <a:gd name="connsiteY18" fmla="*/ 2716491 h 3946688"/>
                <a:gd name="connsiteX0" fmla="*/ 5852474 w 7088990"/>
                <a:gd name="connsiteY0" fmla="*/ 3489488 h 3946688"/>
                <a:gd name="connsiteX1" fmla="*/ 3853992 w 7088990"/>
                <a:gd name="connsiteY1" fmla="*/ 3932548 h 3946688"/>
                <a:gd name="connsiteX2" fmla="*/ 1893216 w 7088990"/>
                <a:gd name="connsiteY2" fmla="*/ 3404647 h 3946688"/>
                <a:gd name="connsiteX3" fmla="*/ 2439971 w 7088990"/>
                <a:gd name="connsiteY3" fmla="*/ 3131270 h 3946688"/>
                <a:gd name="connsiteX4" fmla="*/ 1120218 w 7088990"/>
                <a:gd name="connsiteY4" fmla="*/ 3093563 h 3946688"/>
                <a:gd name="connsiteX5" fmla="*/ 1949777 w 7088990"/>
                <a:gd name="connsiteY5" fmla="*/ 2471394 h 3946688"/>
                <a:gd name="connsiteX6" fmla="*/ 130404 w 7088990"/>
                <a:gd name="connsiteY6" fmla="*/ 2084895 h 3946688"/>
                <a:gd name="connsiteX7" fmla="*/ 1139072 w 7088990"/>
                <a:gd name="connsiteY7" fmla="*/ 812276 h 3946688"/>
                <a:gd name="connsiteX8" fmla="*/ 1836655 w 7088990"/>
                <a:gd name="connsiteY8" fmla="*/ 586033 h 3946688"/>
                <a:gd name="connsiteX9" fmla="*/ 1987484 w 7088990"/>
                <a:gd name="connsiteY9" fmla="*/ 265521 h 3946688"/>
                <a:gd name="connsiteX10" fmla="*/ 2722775 w 7088990"/>
                <a:gd name="connsiteY10" fmla="*/ 58132 h 3946688"/>
                <a:gd name="connsiteX11" fmla="*/ 3618321 w 7088990"/>
                <a:gd name="connsiteY11" fmla="*/ 293802 h 3946688"/>
                <a:gd name="connsiteX12" fmla="*/ 4721258 w 7088990"/>
                <a:gd name="connsiteY12" fmla="*/ 133546 h 3946688"/>
                <a:gd name="connsiteX13" fmla="*/ 5145464 w 7088990"/>
                <a:gd name="connsiteY13" fmla="*/ 1095080 h 3946688"/>
                <a:gd name="connsiteX14" fmla="*/ 5409414 w 7088990"/>
                <a:gd name="connsiteY14" fmla="*/ 623740 h 3946688"/>
                <a:gd name="connsiteX15" fmla="*/ 5861901 w 7088990"/>
                <a:gd name="connsiteY15" fmla="*/ 520045 h 3946688"/>
                <a:gd name="connsiteX16" fmla="*/ 5890181 w 7088990"/>
                <a:gd name="connsiteY16" fmla="*/ 1387311 h 3946688"/>
                <a:gd name="connsiteX17" fmla="*/ 6766874 w 7088990"/>
                <a:gd name="connsiteY17" fmla="*/ 1820944 h 3946688"/>
                <a:gd name="connsiteX18" fmla="*/ 7059105 w 7088990"/>
                <a:gd name="connsiteY18" fmla="*/ 2716491 h 3946688"/>
                <a:gd name="connsiteX0" fmla="*/ 5852474 w 7088990"/>
                <a:gd name="connsiteY0" fmla="*/ 3489488 h 3946688"/>
                <a:gd name="connsiteX1" fmla="*/ 3853992 w 7088990"/>
                <a:gd name="connsiteY1" fmla="*/ 3932548 h 3946688"/>
                <a:gd name="connsiteX2" fmla="*/ 1893216 w 7088990"/>
                <a:gd name="connsiteY2" fmla="*/ 3404647 h 3946688"/>
                <a:gd name="connsiteX3" fmla="*/ 2439971 w 7088990"/>
                <a:gd name="connsiteY3" fmla="*/ 3131270 h 3946688"/>
                <a:gd name="connsiteX4" fmla="*/ 1120218 w 7088990"/>
                <a:gd name="connsiteY4" fmla="*/ 3093563 h 3946688"/>
                <a:gd name="connsiteX5" fmla="*/ 1949777 w 7088990"/>
                <a:gd name="connsiteY5" fmla="*/ 2471394 h 3946688"/>
                <a:gd name="connsiteX6" fmla="*/ 130404 w 7088990"/>
                <a:gd name="connsiteY6" fmla="*/ 2084895 h 3946688"/>
                <a:gd name="connsiteX7" fmla="*/ 1139072 w 7088990"/>
                <a:gd name="connsiteY7" fmla="*/ 812276 h 3946688"/>
                <a:gd name="connsiteX8" fmla="*/ 1836655 w 7088990"/>
                <a:gd name="connsiteY8" fmla="*/ 586033 h 3946688"/>
                <a:gd name="connsiteX9" fmla="*/ 1987484 w 7088990"/>
                <a:gd name="connsiteY9" fmla="*/ 265521 h 3946688"/>
                <a:gd name="connsiteX10" fmla="*/ 2722775 w 7088990"/>
                <a:gd name="connsiteY10" fmla="*/ 58132 h 3946688"/>
                <a:gd name="connsiteX11" fmla="*/ 3618321 w 7088990"/>
                <a:gd name="connsiteY11" fmla="*/ 293802 h 3946688"/>
                <a:gd name="connsiteX12" fmla="*/ 4721258 w 7088990"/>
                <a:gd name="connsiteY12" fmla="*/ 133546 h 3946688"/>
                <a:gd name="connsiteX13" fmla="*/ 5145464 w 7088990"/>
                <a:gd name="connsiteY13" fmla="*/ 1095080 h 3946688"/>
                <a:gd name="connsiteX14" fmla="*/ 5409414 w 7088990"/>
                <a:gd name="connsiteY14" fmla="*/ 623740 h 3946688"/>
                <a:gd name="connsiteX15" fmla="*/ 5861901 w 7088990"/>
                <a:gd name="connsiteY15" fmla="*/ 520045 h 3946688"/>
                <a:gd name="connsiteX16" fmla="*/ 5890181 w 7088990"/>
                <a:gd name="connsiteY16" fmla="*/ 1387311 h 3946688"/>
                <a:gd name="connsiteX17" fmla="*/ 6766874 w 7088990"/>
                <a:gd name="connsiteY17" fmla="*/ 1820944 h 3946688"/>
                <a:gd name="connsiteX18" fmla="*/ 7059105 w 7088990"/>
                <a:gd name="connsiteY18" fmla="*/ 2716491 h 3946688"/>
                <a:gd name="connsiteX0" fmla="*/ 5852474 w 7403628"/>
                <a:gd name="connsiteY0" fmla="*/ 3489488 h 4048045"/>
                <a:gd name="connsiteX1" fmla="*/ 7070548 w 7403628"/>
                <a:gd name="connsiteY1" fmla="*/ 2711664 h 4048045"/>
                <a:gd name="connsiteX2" fmla="*/ 3853992 w 7403628"/>
                <a:gd name="connsiteY2" fmla="*/ 3932548 h 4048045"/>
                <a:gd name="connsiteX3" fmla="*/ 1893216 w 7403628"/>
                <a:gd name="connsiteY3" fmla="*/ 3404647 h 4048045"/>
                <a:gd name="connsiteX4" fmla="*/ 2439971 w 7403628"/>
                <a:gd name="connsiteY4" fmla="*/ 3131270 h 4048045"/>
                <a:gd name="connsiteX5" fmla="*/ 1120218 w 7403628"/>
                <a:gd name="connsiteY5" fmla="*/ 3093563 h 4048045"/>
                <a:gd name="connsiteX6" fmla="*/ 1949777 w 7403628"/>
                <a:gd name="connsiteY6" fmla="*/ 2471394 h 4048045"/>
                <a:gd name="connsiteX7" fmla="*/ 130404 w 7403628"/>
                <a:gd name="connsiteY7" fmla="*/ 2084895 h 4048045"/>
                <a:gd name="connsiteX8" fmla="*/ 1139072 w 7403628"/>
                <a:gd name="connsiteY8" fmla="*/ 812276 h 4048045"/>
                <a:gd name="connsiteX9" fmla="*/ 1836655 w 7403628"/>
                <a:gd name="connsiteY9" fmla="*/ 586033 h 4048045"/>
                <a:gd name="connsiteX10" fmla="*/ 1987484 w 7403628"/>
                <a:gd name="connsiteY10" fmla="*/ 265521 h 4048045"/>
                <a:gd name="connsiteX11" fmla="*/ 2722775 w 7403628"/>
                <a:gd name="connsiteY11" fmla="*/ 58132 h 4048045"/>
                <a:gd name="connsiteX12" fmla="*/ 3618321 w 7403628"/>
                <a:gd name="connsiteY12" fmla="*/ 293802 h 4048045"/>
                <a:gd name="connsiteX13" fmla="*/ 4721258 w 7403628"/>
                <a:gd name="connsiteY13" fmla="*/ 133546 h 4048045"/>
                <a:gd name="connsiteX14" fmla="*/ 5145464 w 7403628"/>
                <a:gd name="connsiteY14" fmla="*/ 1095080 h 4048045"/>
                <a:gd name="connsiteX15" fmla="*/ 5409414 w 7403628"/>
                <a:gd name="connsiteY15" fmla="*/ 623740 h 4048045"/>
                <a:gd name="connsiteX16" fmla="*/ 5861901 w 7403628"/>
                <a:gd name="connsiteY16" fmla="*/ 520045 h 4048045"/>
                <a:gd name="connsiteX17" fmla="*/ 5890181 w 7403628"/>
                <a:gd name="connsiteY17" fmla="*/ 1387311 h 4048045"/>
                <a:gd name="connsiteX18" fmla="*/ 6766874 w 7403628"/>
                <a:gd name="connsiteY18" fmla="*/ 1820944 h 4048045"/>
                <a:gd name="connsiteX19" fmla="*/ 7059105 w 7403628"/>
                <a:gd name="connsiteY19" fmla="*/ 2716491 h 4048045"/>
                <a:gd name="connsiteX0" fmla="*/ 5852474 w 7403628"/>
                <a:gd name="connsiteY0" fmla="*/ 3489488 h 4048045"/>
                <a:gd name="connsiteX1" fmla="*/ 7070548 w 7403628"/>
                <a:gd name="connsiteY1" fmla="*/ 2711664 h 4048045"/>
                <a:gd name="connsiteX2" fmla="*/ 3853992 w 7403628"/>
                <a:gd name="connsiteY2" fmla="*/ 3932548 h 4048045"/>
                <a:gd name="connsiteX3" fmla="*/ 1893216 w 7403628"/>
                <a:gd name="connsiteY3" fmla="*/ 3404647 h 4048045"/>
                <a:gd name="connsiteX4" fmla="*/ 2439971 w 7403628"/>
                <a:gd name="connsiteY4" fmla="*/ 3131270 h 4048045"/>
                <a:gd name="connsiteX5" fmla="*/ 1120218 w 7403628"/>
                <a:gd name="connsiteY5" fmla="*/ 3093563 h 4048045"/>
                <a:gd name="connsiteX6" fmla="*/ 1949777 w 7403628"/>
                <a:gd name="connsiteY6" fmla="*/ 2471394 h 4048045"/>
                <a:gd name="connsiteX7" fmla="*/ 130404 w 7403628"/>
                <a:gd name="connsiteY7" fmla="*/ 2084895 h 4048045"/>
                <a:gd name="connsiteX8" fmla="*/ 1139072 w 7403628"/>
                <a:gd name="connsiteY8" fmla="*/ 812276 h 4048045"/>
                <a:gd name="connsiteX9" fmla="*/ 1836655 w 7403628"/>
                <a:gd name="connsiteY9" fmla="*/ 586033 h 4048045"/>
                <a:gd name="connsiteX10" fmla="*/ 1987484 w 7403628"/>
                <a:gd name="connsiteY10" fmla="*/ 265521 h 4048045"/>
                <a:gd name="connsiteX11" fmla="*/ 2722775 w 7403628"/>
                <a:gd name="connsiteY11" fmla="*/ 58132 h 4048045"/>
                <a:gd name="connsiteX12" fmla="*/ 3618321 w 7403628"/>
                <a:gd name="connsiteY12" fmla="*/ 293802 h 4048045"/>
                <a:gd name="connsiteX13" fmla="*/ 4721258 w 7403628"/>
                <a:gd name="connsiteY13" fmla="*/ 133546 h 4048045"/>
                <a:gd name="connsiteX14" fmla="*/ 5145464 w 7403628"/>
                <a:gd name="connsiteY14" fmla="*/ 1095080 h 4048045"/>
                <a:gd name="connsiteX15" fmla="*/ 5409414 w 7403628"/>
                <a:gd name="connsiteY15" fmla="*/ 623740 h 4048045"/>
                <a:gd name="connsiteX16" fmla="*/ 5861901 w 7403628"/>
                <a:gd name="connsiteY16" fmla="*/ 520045 h 4048045"/>
                <a:gd name="connsiteX17" fmla="*/ 5890181 w 7403628"/>
                <a:gd name="connsiteY17" fmla="*/ 1387311 h 4048045"/>
                <a:gd name="connsiteX18" fmla="*/ 6766874 w 7403628"/>
                <a:gd name="connsiteY18" fmla="*/ 1820944 h 4048045"/>
                <a:gd name="connsiteX19" fmla="*/ 7059105 w 7403628"/>
                <a:gd name="connsiteY19" fmla="*/ 2716491 h 4048045"/>
                <a:gd name="connsiteX20" fmla="*/ 5852474 w 7403628"/>
                <a:gd name="connsiteY20" fmla="*/ 3489488 h 4048045"/>
                <a:gd name="connsiteX0" fmla="*/ 5852474 w 7403628"/>
                <a:gd name="connsiteY0" fmla="*/ 3489488 h 4048045"/>
                <a:gd name="connsiteX1" fmla="*/ 7070548 w 7403628"/>
                <a:gd name="connsiteY1" fmla="*/ 2711664 h 4048045"/>
                <a:gd name="connsiteX2" fmla="*/ 3853992 w 7403628"/>
                <a:gd name="connsiteY2" fmla="*/ 3932548 h 4048045"/>
                <a:gd name="connsiteX3" fmla="*/ 1893216 w 7403628"/>
                <a:gd name="connsiteY3" fmla="*/ 3404647 h 4048045"/>
                <a:gd name="connsiteX4" fmla="*/ 2439971 w 7403628"/>
                <a:gd name="connsiteY4" fmla="*/ 3131270 h 4048045"/>
                <a:gd name="connsiteX5" fmla="*/ 1120218 w 7403628"/>
                <a:gd name="connsiteY5" fmla="*/ 3093563 h 4048045"/>
                <a:gd name="connsiteX6" fmla="*/ 1949777 w 7403628"/>
                <a:gd name="connsiteY6" fmla="*/ 2471394 h 4048045"/>
                <a:gd name="connsiteX7" fmla="*/ 130404 w 7403628"/>
                <a:gd name="connsiteY7" fmla="*/ 2084895 h 4048045"/>
                <a:gd name="connsiteX8" fmla="*/ 1139072 w 7403628"/>
                <a:gd name="connsiteY8" fmla="*/ 812276 h 4048045"/>
                <a:gd name="connsiteX9" fmla="*/ 1836655 w 7403628"/>
                <a:gd name="connsiteY9" fmla="*/ 586033 h 4048045"/>
                <a:gd name="connsiteX10" fmla="*/ 1987484 w 7403628"/>
                <a:gd name="connsiteY10" fmla="*/ 265521 h 4048045"/>
                <a:gd name="connsiteX11" fmla="*/ 2722775 w 7403628"/>
                <a:gd name="connsiteY11" fmla="*/ 58132 h 4048045"/>
                <a:gd name="connsiteX12" fmla="*/ 3618321 w 7403628"/>
                <a:gd name="connsiteY12" fmla="*/ 293802 h 4048045"/>
                <a:gd name="connsiteX13" fmla="*/ 4721258 w 7403628"/>
                <a:gd name="connsiteY13" fmla="*/ 133546 h 4048045"/>
                <a:gd name="connsiteX14" fmla="*/ 5145464 w 7403628"/>
                <a:gd name="connsiteY14" fmla="*/ 1095080 h 4048045"/>
                <a:gd name="connsiteX15" fmla="*/ 5409414 w 7403628"/>
                <a:gd name="connsiteY15" fmla="*/ 623740 h 4048045"/>
                <a:gd name="connsiteX16" fmla="*/ 5861901 w 7403628"/>
                <a:gd name="connsiteY16" fmla="*/ 520045 h 4048045"/>
                <a:gd name="connsiteX17" fmla="*/ 5890181 w 7403628"/>
                <a:gd name="connsiteY17" fmla="*/ 1387311 h 4048045"/>
                <a:gd name="connsiteX18" fmla="*/ 6766874 w 7403628"/>
                <a:gd name="connsiteY18" fmla="*/ 1820944 h 4048045"/>
                <a:gd name="connsiteX19" fmla="*/ 5852474 w 7403628"/>
                <a:gd name="connsiteY19" fmla="*/ 3489488 h 4048045"/>
                <a:gd name="connsiteX0" fmla="*/ 7070548 w 7070548"/>
                <a:gd name="connsiteY0" fmla="*/ 2711664 h 4048045"/>
                <a:gd name="connsiteX1" fmla="*/ 3853992 w 7070548"/>
                <a:gd name="connsiteY1" fmla="*/ 3932548 h 4048045"/>
                <a:gd name="connsiteX2" fmla="*/ 1893216 w 7070548"/>
                <a:gd name="connsiteY2" fmla="*/ 3404647 h 4048045"/>
                <a:gd name="connsiteX3" fmla="*/ 2439971 w 7070548"/>
                <a:gd name="connsiteY3" fmla="*/ 3131270 h 4048045"/>
                <a:gd name="connsiteX4" fmla="*/ 1120218 w 7070548"/>
                <a:gd name="connsiteY4" fmla="*/ 3093563 h 4048045"/>
                <a:gd name="connsiteX5" fmla="*/ 1949777 w 7070548"/>
                <a:gd name="connsiteY5" fmla="*/ 2471394 h 4048045"/>
                <a:gd name="connsiteX6" fmla="*/ 130404 w 7070548"/>
                <a:gd name="connsiteY6" fmla="*/ 2084895 h 4048045"/>
                <a:gd name="connsiteX7" fmla="*/ 1139072 w 7070548"/>
                <a:gd name="connsiteY7" fmla="*/ 812276 h 4048045"/>
                <a:gd name="connsiteX8" fmla="*/ 1836655 w 7070548"/>
                <a:gd name="connsiteY8" fmla="*/ 586033 h 4048045"/>
                <a:gd name="connsiteX9" fmla="*/ 1987484 w 7070548"/>
                <a:gd name="connsiteY9" fmla="*/ 265521 h 4048045"/>
                <a:gd name="connsiteX10" fmla="*/ 2722775 w 7070548"/>
                <a:gd name="connsiteY10" fmla="*/ 58132 h 4048045"/>
                <a:gd name="connsiteX11" fmla="*/ 3618321 w 7070548"/>
                <a:gd name="connsiteY11" fmla="*/ 293802 h 4048045"/>
                <a:gd name="connsiteX12" fmla="*/ 4721258 w 7070548"/>
                <a:gd name="connsiteY12" fmla="*/ 133546 h 4048045"/>
                <a:gd name="connsiteX13" fmla="*/ 5145464 w 7070548"/>
                <a:gd name="connsiteY13" fmla="*/ 1095080 h 4048045"/>
                <a:gd name="connsiteX14" fmla="*/ 5409414 w 7070548"/>
                <a:gd name="connsiteY14" fmla="*/ 623740 h 4048045"/>
                <a:gd name="connsiteX15" fmla="*/ 5861901 w 7070548"/>
                <a:gd name="connsiteY15" fmla="*/ 520045 h 4048045"/>
                <a:gd name="connsiteX16" fmla="*/ 5890181 w 7070548"/>
                <a:gd name="connsiteY16" fmla="*/ 1387311 h 4048045"/>
                <a:gd name="connsiteX17" fmla="*/ 6766874 w 7070548"/>
                <a:gd name="connsiteY17" fmla="*/ 1820944 h 4048045"/>
                <a:gd name="connsiteX18" fmla="*/ 5943914 w 7070548"/>
                <a:gd name="connsiteY18" fmla="*/ 3580928 h 4048045"/>
                <a:gd name="connsiteX0" fmla="*/ 3853992 w 6773158"/>
                <a:gd name="connsiteY0" fmla="*/ 3932548 h 4048045"/>
                <a:gd name="connsiteX1" fmla="*/ 1893216 w 6773158"/>
                <a:gd name="connsiteY1" fmla="*/ 3404647 h 4048045"/>
                <a:gd name="connsiteX2" fmla="*/ 2439971 w 6773158"/>
                <a:gd name="connsiteY2" fmla="*/ 3131270 h 4048045"/>
                <a:gd name="connsiteX3" fmla="*/ 1120218 w 6773158"/>
                <a:gd name="connsiteY3" fmla="*/ 3093563 h 4048045"/>
                <a:gd name="connsiteX4" fmla="*/ 1949777 w 6773158"/>
                <a:gd name="connsiteY4" fmla="*/ 2471394 h 4048045"/>
                <a:gd name="connsiteX5" fmla="*/ 130404 w 6773158"/>
                <a:gd name="connsiteY5" fmla="*/ 2084895 h 4048045"/>
                <a:gd name="connsiteX6" fmla="*/ 1139072 w 6773158"/>
                <a:gd name="connsiteY6" fmla="*/ 812276 h 4048045"/>
                <a:gd name="connsiteX7" fmla="*/ 1836655 w 6773158"/>
                <a:gd name="connsiteY7" fmla="*/ 586033 h 4048045"/>
                <a:gd name="connsiteX8" fmla="*/ 1987484 w 6773158"/>
                <a:gd name="connsiteY8" fmla="*/ 265521 h 4048045"/>
                <a:gd name="connsiteX9" fmla="*/ 2722775 w 6773158"/>
                <a:gd name="connsiteY9" fmla="*/ 58132 h 4048045"/>
                <a:gd name="connsiteX10" fmla="*/ 3618321 w 6773158"/>
                <a:gd name="connsiteY10" fmla="*/ 293802 h 4048045"/>
                <a:gd name="connsiteX11" fmla="*/ 4721258 w 6773158"/>
                <a:gd name="connsiteY11" fmla="*/ 133546 h 4048045"/>
                <a:gd name="connsiteX12" fmla="*/ 5145464 w 6773158"/>
                <a:gd name="connsiteY12" fmla="*/ 1095080 h 4048045"/>
                <a:gd name="connsiteX13" fmla="*/ 5409414 w 6773158"/>
                <a:gd name="connsiteY13" fmla="*/ 623740 h 4048045"/>
                <a:gd name="connsiteX14" fmla="*/ 5861901 w 6773158"/>
                <a:gd name="connsiteY14" fmla="*/ 520045 h 4048045"/>
                <a:gd name="connsiteX15" fmla="*/ 5890181 w 6773158"/>
                <a:gd name="connsiteY15" fmla="*/ 1387311 h 4048045"/>
                <a:gd name="connsiteX16" fmla="*/ 6766874 w 6773158"/>
                <a:gd name="connsiteY16" fmla="*/ 1820944 h 4048045"/>
                <a:gd name="connsiteX17" fmla="*/ 5943914 w 6773158"/>
                <a:gd name="connsiteY17" fmla="*/ 3580928 h 4048045"/>
                <a:gd name="connsiteX0" fmla="*/ 3853992 w 6773158"/>
                <a:gd name="connsiteY0" fmla="*/ 3932548 h 4048045"/>
                <a:gd name="connsiteX1" fmla="*/ 1893216 w 6773158"/>
                <a:gd name="connsiteY1" fmla="*/ 3404647 h 4048045"/>
                <a:gd name="connsiteX2" fmla="*/ 2439971 w 6773158"/>
                <a:gd name="connsiteY2" fmla="*/ 3131270 h 4048045"/>
                <a:gd name="connsiteX3" fmla="*/ 1120218 w 6773158"/>
                <a:gd name="connsiteY3" fmla="*/ 3093563 h 4048045"/>
                <a:gd name="connsiteX4" fmla="*/ 1949777 w 6773158"/>
                <a:gd name="connsiteY4" fmla="*/ 2471394 h 4048045"/>
                <a:gd name="connsiteX5" fmla="*/ 130404 w 6773158"/>
                <a:gd name="connsiteY5" fmla="*/ 2084895 h 4048045"/>
                <a:gd name="connsiteX6" fmla="*/ 1139072 w 6773158"/>
                <a:gd name="connsiteY6" fmla="*/ 812276 h 4048045"/>
                <a:gd name="connsiteX7" fmla="*/ 1836655 w 6773158"/>
                <a:gd name="connsiteY7" fmla="*/ 586033 h 4048045"/>
                <a:gd name="connsiteX8" fmla="*/ 1987484 w 6773158"/>
                <a:gd name="connsiteY8" fmla="*/ 265521 h 4048045"/>
                <a:gd name="connsiteX9" fmla="*/ 2722775 w 6773158"/>
                <a:gd name="connsiteY9" fmla="*/ 58132 h 4048045"/>
                <a:gd name="connsiteX10" fmla="*/ 3618321 w 6773158"/>
                <a:gd name="connsiteY10" fmla="*/ 293802 h 4048045"/>
                <a:gd name="connsiteX11" fmla="*/ 4721258 w 6773158"/>
                <a:gd name="connsiteY11" fmla="*/ 133546 h 4048045"/>
                <a:gd name="connsiteX12" fmla="*/ 5145464 w 6773158"/>
                <a:gd name="connsiteY12" fmla="*/ 1095080 h 4048045"/>
                <a:gd name="connsiteX13" fmla="*/ 5409414 w 6773158"/>
                <a:gd name="connsiteY13" fmla="*/ 623740 h 4048045"/>
                <a:gd name="connsiteX14" fmla="*/ 5861901 w 6773158"/>
                <a:gd name="connsiteY14" fmla="*/ 520045 h 4048045"/>
                <a:gd name="connsiteX15" fmla="*/ 5890181 w 6773158"/>
                <a:gd name="connsiteY15" fmla="*/ 1387311 h 4048045"/>
                <a:gd name="connsiteX16" fmla="*/ 6766874 w 6773158"/>
                <a:gd name="connsiteY16" fmla="*/ 1820944 h 4048045"/>
                <a:gd name="connsiteX17" fmla="*/ 5943914 w 6773158"/>
                <a:gd name="connsiteY17" fmla="*/ 3580928 h 4048045"/>
                <a:gd name="connsiteX0" fmla="*/ 3853992 w 6773158"/>
                <a:gd name="connsiteY0" fmla="*/ 3932548 h 4670789"/>
                <a:gd name="connsiteX1" fmla="*/ 1893216 w 6773158"/>
                <a:gd name="connsiteY1" fmla="*/ 3404647 h 4670789"/>
                <a:gd name="connsiteX2" fmla="*/ 2439971 w 6773158"/>
                <a:gd name="connsiteY2" fmla="*/ 3131270 h 4670789"/>
                <a:gd name="connsiteX3" fmla="*/ 1120218 w 6773158"/>
                <a:gd name="connsiteY3" fmla="*/ 3093563 h 4670789"/>
                <a:gd name="connsiteX4" fmla="*/ 1949777 w 6773158"/>
                <a:gd name="connsiteY4" fmla="*/ 2471394 h 4670789"/>
                <a:gd name="connsiteX5" fmla="*/ 130404 w 6773158"/>
                <a:gd name="connsiteY5" fmla="*/ 2084895 h 4670789"/>
                <a:gd name="connsiteX6" fmla="*/ 1139072 w 6773158"/>
                <a:gd name="connsiteY6" fmla="*/ 812276 h 4670789"/>
                <a:gd name="connsiteX7" fmla="*/ 1836655 w 6773158"/>
                <a:gd name="connsiteY7" fmla="*/ 586033 h 4670789"/>
                <a:gd name="connsiteX8" fmla="*/ 1987484 w 6773158"/>
                <a:gd name="connsiteY8" fmla="*/ 265521 h 4670789"/>
                <a:gd name="connsiteX9" fmla="*/ 2722775 w 6773158"/>
                <a:gd name="connsiteY9" fmla="*/ 58132 h 4670789"/>
                <a:gd name="connsiteX10" fmla="*/ 3618321 w 6773158"/>
                <a:gd name="connsiteY10" fmla="*/ 293802 h 4670789"/>
                <a:gd name="connsiteX11" fmla="*/ 4721258 w 6773158"/>
                <a:gd name="connsiteY11" fmla="*/ 133546 h 4670789"/>
                <a:gd name="connsiteX12" fmla="*/ 5145464 w 6773158"/>
                <a:gd name="connsiteY12" fmla="*/ 1095080 h 4670789"/>
                <a:gd name="connsiteX13" fmla="*/ 5409414 w 6773158"/>
                <a:gd name="connsiteY13" fmla="*/ 623740 h 4670789"/>
                <a:gd name="connsiteX14" fmla="*/ 5861901 w 6773158"/>
                <a:gd name="connsiteY14" fmla="*/ 520045 h 4670789"/>
                <a:gd name="connsiteX15" fmla="*/ 5890181 w 6773158"/>
                <a:gd name="connsiteY15" fmla="*/ 1387311 h 4670789"/>
                <a:gd name="connsiteX16" fmla="*/ 6766874 w 6773158"/>
                <a:gd name="connsiteY16" fmla="*/ 1820944 h 4670789"/>
                <a:gd name="connsiteX17" fmla="*/ 5943914 w 6773158"/>
                <a:gd name="connsiteY17" fmla="*/ 3580928 h 4670789"/>
                <a:gd name="connsiteX0" fmla="*/ 5925662 w 6773158"/>
                <a:gd name="connsiteY0" fmla="*/ 4146838 h 4885079"/>
                <a:gd name="connsiteX1" fmla="*/ 1893216 w 6773158"/>
                <a:gd name="connsiteY1" fmla="*/ 3404647 h 4885079"/>
                <a:gd name="connsiteX2" fmla="*/ 2439971 w 6773158"/>
                <a:gd name="connsiteY2" fmla="*/ 3131270 h 4885079"/>
                <a:gd name="connsiteX3" fmla="*/ 1120218 w 6773158"/>
                <a:gd name="connsiteY3" fmla="*/ 3093563 h 4885079"/>
                <a:gd name="connsiteX4" fmla="*/ 1949777 w 6773158"/>
                <a:gd name="connsiteY4" fmla="*/ 2471394 h 4885079"/>
                <a:gd name="connsiteX5" fmla="*/ 130404 w 6773158"/>
                <a:gd name="connsiteY5" fmla="*/ 2084895 h 4885079"/>
                <a:gd name="connsiteX6" fmla="*/ 1139072 w 6773158"/>
                <a:gd name="connsiteY6" fmla="*/ 812276 h 4885079"/>
                <a:gd name="connsiteX7" fmla="*/ 1836655 w 6773158"/>
                <a:gd name="connsiteY7" fmla="*/ 586033 h 4885079"/>
                <a:gd name="connsiteX8" fmla="*/ 1987484 w 6773158"/>
                <a:gd name="connsiteY8" fmla="*/ 265521 h 4885079"/>
                <a:gd name="connsiteX9" fmla="*/ 2722775 w 6773158"/>
                <a:gd name="connsiteY9" fmla="*/ 58132 h 4885079"/>
                <a:gd name="connsiteX10" fmla="*/ 3618321 w 6773158"/>
                <a:gd name="connsiteY10" fmla="*/ 293802 h 4885079"/>
                <a:gd name="connsiteX11" fmla="*/ 4721258 w 6773158"/>
                <a:gd name="connsiteY11" fmla="*/ 133546 h 4885079"/>
                <a:gd name="connsiteX12" fmla="*/ 5145464 w 6773158"/>
                <a:gd name="connsiteY12" fmla="*/ 1095080 h 4885079"/>
                <a:gd name="connsiteX13" fmla="*/ 5409414 w 6773158"/>
                <a:gd name="connsiteY13" fmla="*/ 623740 h 4885079"/>
                <a:gd name="connsiteX14" fmla="*/ 5861901 w 6773158"/>
                <a:gd name="connsiteY14" fmla="*/ 520045 h 4885079"/>
                <a:gd name="connsiteX15" fmla="*/ 5890181 w 6773158"/>
                <a:gd name="connsiteY15" fmla="*/ 1387311 h 4885079"/>
                <a:gd name="connsiteX16" fmla="*/ 6766874 w 6773158"/>
                <a:gd name="connsiteY16" fmla="*/ 1820944 h 4885079"/>
                <a:gd name="connsiteX17" fmla="*/ 5943914 w 6773158"/>
                <a:gd name="connsiteY17" fmla="*/ 3580928 h 4885079"/>
                <a:gd name="connsiteX0" fmla="*/ 5925662 w 6773158"/>
                <a:gd name="connsiteY0" fmla="*/ 4146838 h 4150166"/>
                <a:gd name="connsiteX1" fmla="*/ 5912695 w 6773158"/>
                <a:gd name="connsiteY1" fmla="*/ 3523843 h 4150166"/>
                <a:gd name="connsiteX2" fmla="*/ 1893216 w 6773158"/>
                <a:gd name="connsiteY2" fmla="*/ 3404647 h 4150166"/>
                <a:gd name="connsiteX3" fmla="*/ 2439971 w 6773158"/>
                <a:gd name="connsiteY3" fmla="*/ 3131270 h 4150166"/>
                <a:gd name="connsiteX4" fmla="*/ 1120218 w 6773158"/>
                <a:gd name="connsiteY4" fmla="*/ 3093563 h 4150166"/>
                <a:gd name="connsiteX5" fmla="*/ 1949777 w 6773158"/>
                <a:gd name="connsiteY5" fmla="*/ 2471394 h 4150166"/>
                <a:gd name="connsiteX6" fmla="*/ 130404 w 6773158"/>
                <a:gd name="connsiteY6" fmla="*/ 2084895 h 4150166"/>
                <a:gd name="connsiteX7" fmla="*/ 1139072 w 6773158"/>
                <a:gd name="connsiteY7" fmla="*/ 812276 h 4150166"/>
                <a:gd name="connsiteX8" fmla="*/ 1836655 w 6773158"/>
                <a:gd name="connsiteY8" fmla="*/ 586033 h 4150166"/>
                <a:gd name="connsiteX9" fmla="*/ 1987484 w 6773158"/>
                <a:gd name="connsiteY9" fmla="*/ 265521 h 4150166"/>
                <a:gd name="connsiteX10" fmla="*/ 2722775 w 6773158"/>
                <a:gd name="connsiteY10" fmla="*/ 58132 h 4150166"/>
                <a:gd name="connsiteX11" fmla="*/ 3618321 w 6773158"/>
                <a:gd name="connsiteY11" fmla="*/ 293802 h 4150166"/>
                <a:gd name="connsiteX12" fmla="*/ 4721258 w 6773158"/>
                <a:gd name="connsiteY12" fmla="*/ 133546 h 4150166"/>
                <a:gd name="connsiteX13" fmla="*/ 5145464 w 6773158"/>
                <a:gd name="connsiteY13" fmla="*/ 1095080 h 4150166"/>
                <a:gd name="connsiteX14" fmla="*/ 5409414 w 6773158"/>
                <a:gd name="connsiteY14" fmla="*/ 623740 h 4150166"/>
                <a:gd name="connsiteX15" fmla="*/ 5861901 w 6773158"/>
                <a:gd name="connsiteY15" fmla="*/ 520045 h 4150166"/>
                <a:gd name="connsiteX16" fmla="*/ 5890181 w 6773158"/>
                <a:gd name="connsiteY16" fmla="*/ 1387311 h 4150166"/>
                <a:gd name="connsiteX17" fmla="*/ 6766874 w 6773158"/>
                <a:gd name="connsiteY17" fmla="*/ 1820944 h 4150166"/>
                <a:gd name="connsiteX18" fmla="*/ 5943914 w 6773158"/>
                <a:gd name="connsiteY18" fmla="*/ 3580928 h 4150166"/>
                <a:gd name="connsiteX0" fmla="*/ 5925662 w 6876987"/>
                <a:gd name="connsiteY0" fmla="*/ 4146838 h 4152408"/>
                <a:gd name="connsiteX1" fmla="*/ 5912695 w 6876987"/>
                <a:gd name="connsiteY1" fmla="*/ 3523843 h 4152408"/>
                <a:gd name="connsiteX2" fmla="*/ 1893216 w 6876987"/>
                <a:gd name="connsiteY2" fmla="*/ 3404647 h 4152408"/>
                <a:gd name="connsiteX3" fmla="*/ 2439971 w 6876987"/>
                <a:gd name="connsiteY3" fmla="*/ 3131270 h 4152408"/>
                <a:gd name="connsiteX4" fmla="*/ 1120218 w 6876987"/>
                <a:gd name="connsiteY4" fmla="*/ 3093563 h 4152408"/>
                <a:gd name="connsiteX5" fmla="*/ 1949777 w 6876987"/>
                <a:gd name="connsiteY5" fmla="*/ 2471394 h 4152408"/>
                <a:gd name="connsiteX6" fmla="*/ 130404 w 6876987"/>
                <a:gd name="connsiteY6" fmla="*/ 2084895 h 4152408"/>
                <a:gd name="connsiteX7" fmla="*/ 1139072 w 6876987"/>
                <a:gd name="connsiteY7" fmla="*/ 812276 h 4152408"/>
                <a:gd name="connsiteX8" fmla="*/ 1836655 w 6876987"/>
                <a:gd name="connsiteY8" fmla="*/ 586033 h 4152408"/>
                <a:gd name="connsiteX9" fmla="*/ 1987484 w 6876987"/>
                <a:gd name="connsiteY9" fmla="*/ 265521 h 4152408"/>
                <a:gd name="connsiteX10" fmla="*/ 2722775 w 6876987"/>
                <a:gd name="connsiteY10" fmla="*/ 58132 h 4152408"/>
                <a:gd name="connsiteX11" fmla="*/ 3618321 w 6876987"/>
                <a:gd name="connsiteY11" fmla="*/ 293802 h 4152408"/>
                <a:gd name="connsiteX12" fmla="*/ 4721258 w 6876987"/>
                <a:gd name="connsiteY12" fmla="*/ 133546 h 4152408"/>
                <a:gd name="connsiteX13" fmla="*/ 5145464 w 6876987"/>
                <a:gd name="connsiteY13" fmla="*/ 1095080 h 4152408"/>
                <a:gd name="connsiteX14" fmla="*/ 5409414 w 6876987"/>
                <a:gd name="connsiteY14" fmla="*/ 623740 h 4152408"/>
                <a:gd name="connsiteX15" fmla="*/ 5861901 w 6876987"/>
                <a:gd name="connsiteY15" fmla="*/ 520045 h 4152408"/>
                <a:gd name="connsiteX16" fmla="*/ 5890181 w 6876987"/>
                <a:gd name="connsiteY16" fmla="*/ 1387311 h 4152408"/>
                <a:gd name="connsiteX17" fmla="*/ 6766874 w 6876987"/>
                <a:gd name="connsiteY17" fmla="*/ 1820944 h 4152408"/>
                <a:gd name="connsiteX18" fmla="*/ 5229502 w 6876987"/>
                <a:gd name="connsiteY18" fmla="*/ 4152408 h 4152408"/>
                <a:gd name="connsiteX0" fmla="*/ 5925662 w 6876987"/>
                <a:gd name="connsiteY0" fmla="*/ 4146838 h 4152408"/>
                <a:gd name="connsiteX1" fmla="*/ 1868978 w 6876987"/>
                <a:gd name="connsiteY1" fmla="*/ 3433552 h 4152408"/>
                <a:gd name="connsiteX2" fmla="*/ 5912695 w 6876987"/>
                <a:gd name="connsiteY2" fmla="*/ 3523843 h 4152408"/>
                <a:gd name="connsiteX3" fmla="*/ 1893216 w 6876987"/>
                <a:gd name="connsiteY3" fmla="*/ 3404647 h 4152408"/>
                <a:gd name="connsiteX4" fmla="*/ 2439971 w 6876987"/>
                <a:gd name="connsiteY4" fmla="*/ 3131270 h 4152408"/>
                <a:gd name="connsiteX5" fmla="*/ 1120218 w 6876987"/>
                <a:gd name="connsiteY5" fmla="*/ 3093563 h 4152408"/>
                <a:gd name="connsiteX6" fmla="*/ 1949777 w 6876987"/>
                <a:gd name="connsiteY6" fmla="*/ 2471394 h 4152408"/>
                <a:gd name="connsiteX7" fmla="*/ 130404 w 6876987"/>
                <a:gd name="connsiteY7" fmla="*/ 2084895 h 4152408"/>
                <a:gd name="connsiteX8" fmla="*/ 1139072 w 6876987"/>
                <a:gd name="connsiteY8" fmla="*/ 812276 h 4152408"/>
                <a:gd name="connsiteX9" fmla="*/ 1836655 w 6876987"/>
                <a:gd name="connsiteY9" fmla="*/ 586033 h 4152408"/>
                <a:gd name="connsiteX10" fmla="*/ 1987484 w 6876987"/>
                <a:gd name="connsiteY10" fmla="*/ 265521 h 4152408"/>
                <a:gd name="connsiteX11" fmla="*/ 2722775 w 6876987"/>
                <a:gd name="connsiteY11" fmla="*/ 58132 h 4152408"/>
                <a:gd name="connsiteX12" fmla="*/ 3618321 w 6876987"/>
                <a:gd name="connsiteY12" fmla="*/ 293802 h 4152408"/>
                <a:gd name="connsiteX13" fmla="*/ 4721258 w 6876987"/>
                <a:gd name="connsiteY13" fmla="*/ 133546 h 4152408"/>
                <a:gd name="connsiteX14" fmla="*/ 5145464 w 6876987"/>
                <a:gd name="connsiteY14" fmla="*/ 1095080 h 4152408"/>
                <a:gd name="connsiteX15" fmla="*/ 5409414 w 6876987"/>
                <a:gd name="connsiteY15" fmla="*/ 623740 h 4152408"/>
                <a:gd name="connsiteX16" fmla="*/ 5861901 w 6876987"/>
                <a:gd name="connsiteY16" fmla="*/ 520045 h 4152408"/>
                <a:gd name="connsiteX17" fmla="*/ 5890181 w 6876987"/>
                <a:gd name="connsiteY17" fmla="*/ 1387311 h 4152408"/>
                <a:gd name="connsiteX18" fmla="*/ 6766874 w 6876987"/>
                <a:gd name="connsiteY18" fmla="*/ 1820944 h 4152408"/>
                <a:gd name="connsiteX19" fmla="*/ 5229502 w 6876987"/>
                <a:gd name="connsiteY19" fmla="*/ 4152408 h 4152408"/>
                <a:gd name="connsiteX0" fmla="*/ 5925662 w 6876987"/>
                <a:gd name="connsiteY0" fmla="*/ 4146838 h 4152408"/>
                <a:gd name="connsiteX1" fmla="*/ 1868978 w 6876987"/>
                <a:gd name="connsiteY1" fmla="*/ 3433552 h 4152408"/>
                <a:gd name="connsiteX2" fmla="*/ 5912695 w 6876987"/>
                <a:gd name="connsiteY2" fmla="*/ 3523843 h 4152408"/>
                <a:gd name="connsiteX3" fmla="*/ 1893216 w 6876987"/>
                <a:gd name="connsiteY3" fmla="*/ 3404647 h 4152408"/>
                <a:gd name="connsiteX4" fmla="*/ 5511773 w 6876987"/>
                <a:gd name="connsiteY4" fmla="*/ 3702750 h 4152408"/>
                <a:gd name="connsiteX5" fmla="*/ 1120218 w 6876987"/>
                <a:gd name="connsiteY5" fmla="*/ 3093563 h 4152408"/>
                <a:gd name="connsiteX6" fmla="*/ 1949777 w 6876987"/>
                <a:gd name="connsiteY6" fmla="*/ 2471394 h 4152408"/>
                <a:gd name="connsiteX7" fmla="*/ 130404 w 6876987"/>
                <a:gd name="connsiteY7" fmla="*/ 2084895 h 4152408"/>
                <a:gd name="connsiteX8" fmla="*/ 1139072 w 6876987"/>
                <a:gd name="connsiteY8" fmla="*/ 812276 h 4152408"/>
                <a:gd name="connsiteX9" fmla="*/ 1836655 w 6876987"/>
                <a:gd name="connsiteY9" fmla="*/ 586033 h 4152408"/>
                <a:gd name="connsiteX10" fmla="*/ 1987484 w 6876987"/>
                <a:gd name="connsiteY10" fmla="*/ 265521 h 4152408"/>
                <a:gd name="connsiteX11" fmla="*/ 2722775 w 6876987"/>
                <a:gd name="connsiteY11" fmla="*/ 58132 h 4152408"/>
                <a:gd name="connsiteX12" fmla="*/ 3618321 w 6876987"/>
                <a:gd name="connsiteY12" fmla="*/ 293802 h 4152408"/>
                <a:gd name="connsiteX13" fmla="*/ 4721258 w 6876987"/>
                <a:gd name="connsiteY13" fmla="*/ 133546 h 4152408"/>
                <a:gd name="connsiteX14" fmla="*/ 5145464 w 6876987"/>
                <a:gd name="connsiteY14" fmla="*/ 1095080 h 4152408"/>
                <a:gd name="connsiteX15" fmla="*/ 5409414 w 6876987"/>
                <a:gd name="connsiteY15" fmla="*/ 623740 h 4152408"/>
                <a:gd name="connsiteX16" fmla="*/ 5861901 w 6876987"/>
                <a:gd name="connsiteY16" fmla="*/ 520045 h 4152408"/>
                <a:gd name="connsiteX17" fmla="*/ 5890181 w 6876987"/>
                <a:gd name="connsiteY17" fmla="*/ 1387311 h 4152408"/>
                <a:gd name="connsiteX18" fmla="*/ 6766874 w 6876987"/>
                <a:gd name="connsiteY18" fmla="*/ 1820944 h 4152408"/>
                <a:gd name="connsiteX19" fmla="*/ 5229502 w 6876987"/>
                <a:gd name="connsiteY19" fmla="*/ 4152408 h 4152408"/>
                <a:gd name="connsiteX0" fmla="*/ 5925662 w 6876987"/>
                <a:gd name="connsiteY0" fmla="*/ 4146838 h 4152408"/>
                <a:gd name="connsiteX1" fmla="*/ 1868978 w 6876987"/>
                <a:gd name="connsiteY1" fmla="*/ 3433552 h 4152408"/>
                <a:gd name="connsiteX2" fmla="*/ 5912695 w 6876987"/>
                <a:gd name="connsiteY2" fmla="*/ 3523843 h 4152408"/>
                <a:gd name="connsiteX3" fmla="*/ 1893216 w 6876987"/>
                <a:gd name="connsiteY3" fmla="*/ 3404647 h 4152408"/>
                <a:gd name="connsiteX4" fmla="*/ 5511773 w 6876987"/>
                <a:gd name="connsiteY4" fmla="*/ 3702750 h 4152408"/>
                <a:gd name="connsiteX5" fmla="*/ 1120218 w 6876987"/>
                <a:gd name="connsiteY5" fmla="*/ 3093563 h 4152408"/>
                <a:gd name="connsiteX6" fmla="*/ 1949777 w 6876987"/>
                <a:gd name="connsiteY6" fmla="*/ 2471394 h 4152408"/>
                <a:gd name="connsiteX7" fmla="*/ 130404 w 6876987"/>
                <a:gd name="connsiteY7" fmla="*/ 2084895 h 4152408"/>
                <a:gd name="connsiteX8" fmla="*/ 1139072 w 6876987"/>
                <a:gd name="connsiteY8" fmla="*/ 812276 h 4152408"/>
                <a:gd name="connsiteX9" fmla="*/ 1836655 w 6876987"/>
                <a:gd name="connsiteY9" fmla="*/ 586033 h 4152408"/>
                <a:gd name="connsiteX10" fmla="*/ 1987484 w 6876987"/>
                <a:gd name="connsiteY10" fmla="*/ 265521 h 4152408"/>
                <a:gd name="connsiteX11" fmla="*/ 2722775 w 6876987"/>
                <a:gd name="connsiteY11" fmla="*/ 58132 h 4152408"/>
                <a:gd name="connsiteX12" fmla="*/ 3618321 w 6876987"/>
                <a:gd name="connsiteY12" fmla="*/ 293802 h 4152408"/>
                <a:gd name="connsiteX13" fmla="*/ 4721258 w 6876987"/>
                <a:gd name="connsiteY13" fmla="*/ 133546 h 4152408"/>
                <a:gd name="connsiteX14" fmla="*/ 5145464 w 6876987"/>
                <a:gd name="connsiteY14" fmla="*/ 1095080 h 4152408"/>
                <a:gd name="connsiteX15" fmla="*/ 5409414 w 6876987"/>
                <a:gd name="connsiteY15" fmla="*/ 623740 h 4152408"/>
                <a:gd name="connsiteX16" fmla="*/ 5861901 w 6876987"/>
                <a:gd name="connsiteY16" fmla="*/ 520045 h 4152408"/>
                <a:gd name="connsiteX17" fmla="*/ 5890181 w 6876987"/>
                <a:gd name="connsiteY17" fmla="*/ 1387311 h 4152408"/>
                <a:gd name="connsiteX18" fmla="*/ 6766874 w 6876987"/>
                <a:gd name="connsiteY18" fmla="*/ 1820944 h 4152408"/>
                <a:gd name="connsiteX19" fmla="*/ 5229502 w 6876987"/>
                <a:gd name="connsiteY19" fmla="*/ 4152408 h 4152408"/>
                <a:gd name="connsiteX20" fmla="*/ 5925662 w 6876987"/>
                <a:gd name="connsiteY20" fmla="*/ 4146838 h 4152408"/>
                <a:gd name="connsiteX0" fmla="*/ 5925662 w 6876987"/>
                <a:gd name="connsiteY0" fmla="*/ 4146838 h 4152408"/>
                <a:gd name="connsiteX1" fmla="*/ 1868978 w 6876987"/>
                <a:gd name="connsiteY1" fmla="*/ 3433552 h 4152408"/>
                <a:gd name="connsiteX2" fmla="*/ 5484035 w 6876987"/>
                <a:gd name="connsiteY2" fmla="*/ 3523843 h 4152408"/>
                <a:gd name="connsiteX3" fmla="*/ 1893216 w 6876987"/>
                <a:gd name="connsiteY3" fmla="*/ 3404647 h 4152408"/>
                <a:gd name="connsiteX4" fmla="*/ 5511773 w 6876987"/>
                <a:gd name="connsiteY4" fmla="*/ 3702750 h 4152408"/>
                <a:gd name="connsiteX5" fmla="*/ 1120218 w 6876987"/>
                <a:gd name="connsiteY5" fmla="*/ 3093563 h 4152408"/>
                <a:gd name="connsiteX6" fmla="*/ 1949777 w 6876987"/>
                <a:gd name="connsiteY6" fmla="*/ 2471394 h 4152408"/>
                <a:gd name="connsiteX7" fmla="*/ 130404 w 6876987"/>
                <a:gd name="connsiteY7" fmla="*/ 2084895 h 4152408"/>
                <a:gd name="connsiteX8" fmla="*/ 1139072 w 6876987"/>
                <a:gd name="connsiteY8" fmla="*/ 812276 h 4152408"/>
                <a:gd name="connsiteX9" fmla="*/ 1836655 w 6876987"/>
                <a:gd name="connsiteY9" fmla="*/ 586033 h 4152408"/>
                <a:gd name="connsiteX10" fmla="*/ 1987484 w 6876987"/>
                <a:gd name="connsiteY10" fmla="*/ 265521 h 4152408"/>
                <a:gd name="connsiteX11" fmla="*/ 2722775 w 6876987"/>
                <a:gd name="connsiteY11" fmla="*/ 58132 h 4152408"/>
                <a:gd name="connsiteX12" fmla="*/ 3618321 w 6876987"/>
                <a:gd name="connsiteY12" fmla="*/ 293802 h 4152408"/>
                <a:gd name="connsiteX13" fmla="*/ 4721258 w 6876987"/>
                <a:gd name="connsiteY13" fmla="*/ 133546 h 4152408"/>
                <a:gd name="connsiteX14" fmla="*/ 5145464 w 6876987"/>
                <a:gd name="connsiteY14" fmla="*/ 1095080 h 4152408"/>
                <a:gd name="connsiteX15" fmla="*/ 5409414 w 6876987"/>
                <a:gd name="connsiteY15" fmla="*/ 623740 h 4152408"/>
                <a:gd name="connsiteX16" fmla="*/ 5861901 w 6876987"/>
                <a:gd name="connsiteY16" fmla="*/ 520045 h 4152408"/>
                <a:gd name="connsiteX17" fmla="*/ 5890181 w 6876987"/>
                <a:gd name="connsiteY17" fmla="*/ 1387311 h 4152408"/>
                <a:gd name="connsiteX18" fmla="*/ 6766874 w 6876987"/>
                <a:gd name="connsiteY18" fmla="*/ 1820944 h 4152408"/>
                <a:gd name="connsiteX19" fmla="*/ 5229502 w 6876987"/>
                <a:gd name="connsiteY19" fmla="*/ 4152408 h 4152408"/>
                <a:gd name="connsiteX20" fmla="*/ 5925662 w 6876987"/>
                <a:gd name="connsiteY20" fmla="*/ 4146838 h 4152408"/>
                <a:gd name="connsiteX0" fmla="*/ 5925662 w 6876987"/>
                <a:gd name="connsiteY0" fmla="*/ 4146838 h 4152408"/>
                <a:gd name="connsiteX1" fmla="*/ 1868978 w 6876987"/>
                <a:gd name="connsiteY1" fmla="*/ 3433552 h 4152408"/>
                <a:gd name="connsiteX2" fmla="*/ 5484035 w 6876987"/>
                <a:gd name="connsiteY2" fmla="*/ 3523843 h 4152408"/>
                <a:gd name="connsiteX3" fmla="*/ 1893216 w 6876987"/>
                <a:gd name="connsiteY3" fmla="*/ 3404647 h 4152408"/>
                <a:gd name="connsiteX4" fmla="*/ 1120218 w 6876987"/>
                <a:gd name="connsiteY4" fmla="*/ 3093563 h 4152408"/>
                <a:gd name="connsiteX5" fmla="*/ 1949777 w 6876987"/>
                <a:gd name="connsiteY5" fmla="*/ 2471394 h 4152408"/>
                <a:gd name="connsiteX6" fmla="*/ 130404 w 6876987"/>
                <a:gd name="connsiteY6" fmla="*/ 2084895 h 4152408"/>
                <a:gd name="connsiteX7" fmla="*/ 1139072 w 6876987"/>
                <a:gd name="connsiteY7" fmla="*/ 812276 h 4152408"/>
                <a:gd name="connsiteX8" fmla="*/ 1836655 w 6876987"/>
                <a:gd name="connsiteY8" fmla="*/ 586033 h 4152408"/>
                <a:gd name="connsiteX9" fmla="*/ 1987484 w 6876987"/>
                <a:gd name="connsiteY9" fmla="*/ 265521 h 4152408"/>
                <a:gd name="connsiteX10" fmla="*/ 2722775 w 6876987"/>
                <a:gd name="connsiteY10" fmla="*/ 58132 h 4152408"/>
                <a:gd name="connsiteX11" fmla="*/ 3618321 w 6876987"/>
                <a:gd name="connsiteY11" fmla="*/ 293802 h 4152408"/>
                <a:gd name="connsiteX12" fmla="*/ 4721258 w 6876987"/>
                <a:gd name="connsiteY12" fmla="*/ 133546 h 4152408"/>
                <a:gd name="connsiteX13" fmla="*/ 5145464 w 6876987"/>
                <a:gd name="connsiteY13" fmla="*/ 1095080 h 4152408"/>
                <a:gd name="connsiteX14" fmla="*/ 5409414 w 6876987"/>
                <a:gd name="connsiteY14" fmla="*/ 623740 h 4152408"/>
                <a:gd name="connsiteX15" fmla="*/ 5861901 w 6876987"/>
                <a:gd name="connsiteY15" fmla="*/ 520045 h 4152408"/>
                <a:gd name="connsiteX16" fmla="*/ 5890181 w 6876987"/>
                <a:gd name="connsiteY16" fmla="*/ 1387311 h 4152408"/>
                <a:gd name="connsiteX17" fmla="*/ 6766874 w 6876987"/>
                <a:gd name="connsiteY17" fmla="*/ 1820944 h 4152408"/>
                <a:gd name="connsiteX18" fmla="*/ 5229502 w 6876987"/>
                <a:gd name="connsiteY18" fmla="*/ 4152408 h 4152408"/>
                <a:gd name="connsiteX19" fmla="*/ 5925662 w 6876987"/>
                <a:gd name="connsiteY19" fmla="*/ 4146838 h 4152408"/>
                <a:gd name="connsiteX0" fmla="*/ 5229502 w 6876987"/>
                <a:gd name="connsiteY0" fmla="*/ 4152408 h 4152408"/>
                <a:gd name="connsiteX1" fmla="*/ 1868978 w 6876987"/>
                <a:gd name="connsiteY1" fmla="*/ 3433552 h 4152408"/>
                <a:gd name="connsiteX2" fmla="*/ 5484035 w 6876987"/>
                <a:gd name="connsiteY2" fmla="*/ 3523843 h 4152408"/>
                <a:gd name="connsiteX3" fmla="*/ 1893216 w 6876987"/>
                <a:gd name="connsiteY3" fmla="*/ 3404647 h 4152408"/>
                <a:gd name="connsiteX4" fmla="*/ 1120218 w 6876987"/>
                <a:gd name="connsiteY4" fmla="*/ 3093563 h 4152408"/>
                <a:gd name="connsiteX5" fmla="*/ 1949777 w 6876987"/>
                <a:gd name="connsiteY5" fmla="*/ 2471394 h 4152408"/>
                <a:gd name="connsiteX6" fmla="*/ 130404 w 6876987"/>
                <a:gd name="connsiteY6" fmla="*/ 2084895 h 4152408"/>
                <a:gd name="connsiteX7" fmla="*/ 1139072 w 6876987"/>
                <a:gd name="connsiteY7" fmla="*/ 812276 h 4152408"/>
                <a:gd name="connsiteX8" fmla="*/ 1836655 w 6876987"/>
                <a:gd name="connsiteY8" fmla="*/ 586033 h 4152408"/>
                <a:gd name="connsiteX9" fmla="*/ 1987484 w 6876987"/>
                <a:gd name="connsiteY9" fmla="*/ 265521 h 4152408"/>
                <a:gd name="connsiteX10" fmla="*/ 2722775 w 6876987"/>
                <a:gd name="connsiteY10" fmla="*/ 58132 h 4152408"/>
                <a:gd name="connsiteX11" fmla="*/ 3618321 w 6876987"/>
                <a:gd name="connsiteY11" fmla="*/ 293802 h 4152408"/>
                <a:gd name="connsiteX12" fmla="*/ 4721258 w 6876987"/>
                <a:gd name="connsiteY12" fmla="*/ 133546 h 4152408"/>
                <a:gd name="connsiteX13" fmla="*/ 5145464 w 6876987"/>
                <a:gd name="connsiteY13" fmla="*/ 1095080 h 4152408"/>
                <a:gd name="connsiteX14" fmla="*/ 5409414 w 6876987"/>
                <a:gd name="connsiteY14" fmla="*/ 623740 h 4152408"/>
                <a:gd name="connsiteX15" fmla="*/ 5861901 w 6876987"/>
                <a:gd name="connsiteY15" fmla="*/ 520045 h 4152408"/>
                <a:gd name="connsiteX16" fmla="*/ 5890181 w 6876987"/>
                <a:gd name="connsiteY16" fmla="*/ 1387311 h 4152408"/>
                <a:gd name="connsiteX17" fmla="*/ 6766874 w 6876987"/>
                <a:gd name="connsiteY17" fmla="*/ 1820944 h 4152408"/>
                <a:gd name="connsiteX18" fmla="*/ 5229502 w 6876987"/>
                <a:gd name="connsiteY18" fmla="*/ 4152408 h 4152408"/>
                <a:gd name="connsiteX0" fmla="*/ 5229502 w 6876987"/>
                <a:gd name="connsiteY0" fmla="*/ 4152408 h 4152408"/>
                <a:gd name="connsiteX1" fmla="*/ 1868978 w 6876987"/>
                <a:gd name="connsiteY1" fmla="*/ 3433552 h 4152408"/>
                <a:gd name="connsiteX2" fmla="*/ 1893216 w 6876987"/>
                <a:gd name="connsiteY2" fmla="*/ 3404647 h 4152408"/>
                <a:gd name="connsiteX3" fmla="*/ 1120218 w 6876987"/>
                <a:gd name="connsiteY3" fmla="*/ 3093563 h 4152408"/>
                <a:gd name="connsiteX4" fmla="*/ 1949777 w 6876987"/>
                <a:gd name="connsiteY4" fmla="*/ 2471394 h 4152408"/>
                <a:gd name="connsiteX5" fmla="*/ 130404 w 6876987"/>
                <a:gd name="connsiteY5" fmla="*/ 2084895 h 4152408"/>
                <a:gd name="connsiteX6" fmla="*/ 1139072 w 6876987"/>
                <a:gd name="connsiteY6" fmla="*/ 812276 h 4152408"/>
                <a:gd name="connsiteX7" fmla="*/ 1836655 w 6876987"/>
                <a:gd name="connsiteY7" fmla="*/ 586033 h 4152408"/>
                <a:gd name="connsiteX8" fmla="*/ 1987484 w 6876987"/>
                <a:gd name="connsiteY8" fmla="*/ 265521 h 4152408"/>
                <a:gd name="connsiteX9" fmla="*/ 2722775 w 6876987"/>
                <a:gd name="connsiteY9" fmla="*/ 58132 h 4152408"/>
                <a:gd name="connsiteX10" fmla="*/ 3618321 w 6876987"/>
                <a:gd name="connsiteY10" fmla="*/ 293802 h 4152408"/>
                <a:gd name="connsiteX11" fmla="*/ 4721258 w 6876987"/>
                <a:gd name="connsiteY11" fmla="*/ 133546 h 4152408"/>
                <a:gd name="connsiteX12" fmla="*/ 5145464 w 6876987"/>
                <a:gd name="connsiteY12" fmla="*/ 1095080 h 4152408"/>
                <a:gd name="connsiteX13" fmla="*/ 5409414 w 6876987"/>
                <a:gd name="connsiteY13" fmla="*/ 623740 h 4152408"/>
                <a:gd name="connsiteX14" fmla="*/ 5861901 w 6876987"/>
                <a:gd name="connsiteY14" fmla="*/ 520045 h 4152408"/>
                <a:gd name="connsiteX15" fmla="*/ 5890181 w 6876987"/>
                <a:gd name="connsiteY15" fmla="*/ 1387311 h 4152408"/>
                <a:gd name="connsiteX16" fmla="*/ 6766874 w 6876987"/>
                <a:gd name="connsiteY16" fmla="*/ 1820944 h 4152408"/>
                <a:gd name="connsiteX17" fmla="*/ 5229502 w 6876987"/>
                <a:gd name="connsiteY17" fmla="*/ 4152408 h 4152408"/>
                <a:gd name="connsiteX0" fmla="*/ 1893216 w 6876987"/>
                <a:gd name="connsiteY0" fmla="*/ 3404647 h 4152408"/>
                <a:gd name="connsiteX1" fmla="*/ 1120218 w 6876987"/>
                <a:gd name="connsiteY1" fmla="*/ 3093563 h 4152408"/>
                <a:gd name="connsiteX2" fmla="*/ 1949777 w 6876987"/>
                <a:gd name="connsiteY2" fmla="*/ 2471394 h 4152408"/>
                <a:gd name="connsiteX3" fmla="*/ 130404 w 6876987"/>
                <a:gd name="connsiteY3" fmla="*/ 2084895 h 4152408"/>
                <a:gd name="connsiteX4" fmla="*/ 1139072 w 6876987"/>
                <a:gd name="connsiteY4" fmla="*/ 812276 h 4152408"/>
                <a:gd name="connsiteX5" fmla="*/ 1836655 w 6876987"/>
                <a:gd name="connsiteY5" fmla="*/ 586033 h 4152408"/>
                <a:gd name="connsiteX6" fmla="*/ 1987484 w 6876987"/>
                <a:gd name="connsiteY6" fmla="*/ 265521 h 4152408"/>
                <a:gd name="connsiteX7" fmla="*/ 2722775 w 6876987"/>
                <a:gd name="connsiteY7" fmla="*/ 58132 h 4152408"/>
                <a:gd name="connsiteX8" fmla="*/ 3618321 w 6876987"/>
                <a:gd name="connsiteY8" fmla="*/ 293802 h 4152408"/>
                <a:gd name="connsiteX9" fmla="*/ 4721258 w 6876987"/>
                <a:gd name="connsiteY9" fmla="*/ 133546 h 4152408"/>
                <a:gd name="connsiteX10" fmla="*/ 5145464 w 6876987"/>
                <a:gd name="connsiteY10" fmla="*/ 1095080 h 4152408"/>
                <a:gd name="connsiteX11" fmla="*/ 5409414 w 6876987"/>
                <a:gd name="connsiteY11" fmla="*/ 623740 h 4152408"/>
                <a:gd name="connsiteX12" fmla="*/ 5861901 w 6876987"/>
                <a:gd name="connsiteY12" fmla="*/ 520045 h 4152408"/>
                <a:gd name="connsiteX13" fmla="*/ 5890181 w 6876987"/>
                <a:gd name="connsiteY13" fmla="*/ 1387311 h 4152408"/>
                <a:gd name="connsiteX14" fmla="*/ 6766874 w 6876987"/>
                <a:gd name="connsiteY14" fmla="*/ 1820944 h 4152408"/>
                <a:gd name="connsiteX15" fmla="*/ 5229502 w 6876987"/>
                <a:gd name="connsiteY15" fmla="*/ 4152408 h 4152408"/>
                <a:gd name="connsiteX16" fmla="*/ 1960418 w 6876987"/>
                <a:gd name="connsiteY16" fmla="*/ 3524992 h 4152408"/>
                <a:gd name="connsiteX0" fmla="*/ 1893216 w 6876987"/>
                <a:gd name="connsiteY0" fmla="*/ 3404647 h 4152408"/>
                <a:gd name="connsiteX1" fmla="*/ 1120218 w 6876987"/>
                <a:gd name="connsiteY1" fmla="*/ 3093563 h 4152408"/>
                <a:gd name="connsiteX2" fmla="*/ 1949777 w 6876987"/>
                <a:gd name="connsiteY2" fmla="*/ 2471394 h 4152408"/>
                <a:gd name="connsiteX3" fmla="*/ 130404 w 6876987"/>
                <a:gd name="connsiteY3" fmla="*/ 2084895 h 4152408"/>
                <a:gd name="connsiteX4" fmla="*/ 1139072 w 6876987"/>
                <a:gd name="connsiteY4" fmla="*/ 812276 h 4152408"/>
                <a:gd name="connsiteX5" fmla="*/ 1836655 w 6876987"/>
                <a:gd name="connsiteY5" fmla="*/ 586033 h 4152408"/>
                <a:gd name="connsiteX6" fmla="*/ 1987484 w 6876987"/>
                <a:gd name="connsiteY6" fmla="*/ 265521 h 4152408"/>
                <a:gd name="connsiteX7" fmla="*/ 2722775 w 6876987"/>
                <a:gd name="connsiteY7" fmla="*/ 58132 h 4152408"/>
                <a:gd name="connsiteX8" fmla="*/ 3618321 w 6876987"/>
                <a:gd name="connsiteY8" fmla="*/ 293802 h 4152408"/>
                <a:gd name="connsiteX9" fmla="*/ 4721258 w 6876987"/>
                <a:gd name="connsiteY9" fmla="*/ 133546 h 4152408"/>
                <a:gd name="connsiteX10" fmla="*/ 5145464 w 6876987"/>
                <a:gd name="connsiteY10" fmla="*/ 1095080 h 4152408"/>
                <a:gd name="connsiteX11" fmla="*/ 5409414 w 6876987"/>
                <a:gd name="connsiteY11" fmla="*/ 623740 h 4152408"/>
                <a:gd name="connsiteX12" fmla="*/ 5861901 w 6876987"/>
                <a:gd name="connsiteY12" fmla="*/ 520045 h 4152408"/>
                <a:gd name="connsiteX13" fmla="*/ 5890181 w 6876987"/>
                <a:gd name="connsiteY13" fmla="*/ 1387311 h 4152408"/>
                <a:gd name="connsiteX14" fmla="*/ 6766874 w 6876987"/>
                <a:gd name="connsiteY14" fmla="*/ 1820944 h 4152408"/>
                <a:gd name="connsiteX15" fmla="*/ 5229502 w 6876987"/>
                <a:gd name="connsiteY15" fmla="*/ 4152408 h 4152408"/>
                <a:gd name="connsiteX16" fmla="*/ 1960418 w 6876987"/>
                <a:gd name="connsiteY16" fmla="*/ 3524992 h 4152408"/>
                <a:gd name="connsiteX0" fmla="*/ 1893216 w 6876987"/>
                <a:gd name="connsiteY0" fmla="*/ 3404647 h 4575958"/>
                <a:gd name="connsiteX1" fmla="*/ 1120218 w 6876987"/>
                <a:gd name="connsiteY1" fmla="*/ 3093563 h 4575958"/>
                <a:gd name="connsiteX2" fmla="*/ 1949777 w 6876987"/>
                <a:gd name="connsiteY2" fmla="*/ 2471394 h 4575958"/>
                <a:gd name="connsiteX3" fmla="*/ 130404 w 6876987"/>
                <a:gd name="connsiteY3" fmla="*/ 2084895 h 4575958"/>
                <a:gd name="connsiteX4" fmla="*/ 1139072 w 6876987"/>
                <a:gd name="connsiteY4" fmla="*/ 812276 h 4575958"/>
                <a:gd name="connsiteX5" fmla="*/ 1836655 w 6876987"/>
                <a:gd name="connsiteY5" fmla="*/ 586033 h 4575958"/>
                <a:gd name="connsiteX6" fmla="*/ 1987484 w 6876987"/>
                <a:gd name="connsiteY6" fmla="*/ 265521 h 4575958"/>
                <a:gd name="connsiteX7" fmla="*/ 2722775 w 6876987"/>
                <a:gd name="connsiteY7" fmla="*/ 58132 h 4575958"/>
                <a:gd name="connsiteX8" fmla="*/ 3618321 w 6876987"/>
                <a:gd name="connsiteY8" fmla="*/ 293802 h 4575958"/>
                <a:gd name="connsiteX9" fmla="*/ 4721258 w 6876987"/>
                <a:gd name="connsiteY9" fmla="*/ 133546 h 4575958"/>
                <a:gd name="connsiteX10" fmla="*/ 5145464 w 6876987"/>
                <a:gd name="connsiteY10" fmla="*/ 1095080 h 4575958"/>
                <a:gd name="connsiteX11" fmla="*/ 5409414 w 6876987"/>
                <a:gd name="connsiteY11" fmla="*/ 623740 h 4575958"/>
                <a:gd name="connsiteX12" fmla="*/ 5861901 w 6876987"/>
                <a:gd name="connsiteY12" fmla="*/ 520045 h 4575958"/>
                <a:gd name="connsiteX13" fmla="*/ 5890181 w 6876987"/>
                <a:gd name="connsiteY13" fmla="*/ 1387311 h 4575958"/>
                <a:gd name="connsiteX14" fmla="*/ 6766874 w 6876987"/>
                <a:gd name="connsiteY14" fmla="*/ 1820944 h 4575958"/>
                <a:gd name="connsiteX15" fmla="*/ 5229502 w 6876987"/>
                <a:gd name="connsiteY15" fmla="*/ 4152408 h 4575958"/>
                <a:gd name="connsiteX16" fmla="*/ 3509995 w 6876987"/>
                <a:gd name="connsiteY16" fmla="*/ 4362246 h 4575958"/>
                <a:gd name="connsiteX17" fmla="*/ 1960418 w 6876987"/>
                <a:gd name="connsiteY17" fmla="*/ 3524992 h 4575958"/>
                <a:gd name="connsiteX0" fmla="*/ 1893216 w 6841274"/>
                <a:gd name="connsiteY0" fmla="*/ 3404647 h 4466815"/>
                <a:gd name="connsiteX1" fmla="*/ 1120218 w 6841274"/>
                <a:gd name="connsiteY1" fmla="*/ 3093563 h 4466815"/>
                <a:gd name="connsiteX2" fmla="*/ 1949777 w 6841274"/>
                <a:gd name="connsiteY2" fmla="*/ 2471394 h 4466815"/>
                <a:gd name="connsiteX3" fmla="*/ 130404 w 6841274"/>
                <a:gd name="connsiteY3" fmla="*/ 2084895 h 4466815"/>
                <a:gd name="connsiteX4" fmla="*/ 1139072 w 6841274"/>
                <a:gd name="connsiteY4" fmla="*/ 812276 h 4466815"/>
                <a:gd name="connsiteX5" fmla="*/ 1836655 w 6841274"/>
                <a:gd name="connsiteY5" fmla="*/ 586033 h 4466815"/>
                <a:gd name="connsiteX6" fmla="*/ 1987484 w 6841274"/>
                <a:gd name="connsiteY6" fmla="*/ 265521 h 4466815"/>
                <a:gd name="connsiteX7" fmla="*/ 2722775 w 6841274"/>
                <a:gd name="connsiteY7" fmla="*/ 58132 h 4466815"/>
                <a:gd name="connsiteX8" fmla="*/ 3618321 w 6841274"/>
                <a:gd name="connsiteY8" fmla="*/ 293802 h 4466815"/>
                <a:gd name="connsiteX9" fmla="*/ 4721258 w 6841274"/>
                <a:gd name="connsiteY9" fmla="*/ 133546 h 4466815"/>
                <a:gd name="connsiteX10" fmla="*/ 5145464 w 6841274"/>
                <a:gd name="connsiteY10" fmla="*/ 1095080 h 4466815"/>
                <a:gd name="connsiteX11" fmla="*/ 5409414 w 6841274"/>
                <a:gd name="connsiteY11" fmla="*/ 623740 h 4466815"/>
                <a:gd name="connsiteX12" fmla="*/ 5861901 w 6841274"/>
                <a:gd name="connsiteY12" fmla="*/ 520045 h 4466815"/>
                <a:gd name="connsiteX13" fmla="*/ 5890181 w 6841274"/>
                <a:gd name="connsiteY13" fmla="*/ 1387311 h 4466815"/>
                <a:gd name="connsiteX14" fmla="*/ 6766874 w 6841274"/>
                <a:gd name="connsiteY14" fmla="*/ 1820944 h 4466815"/>
                <a:gd name="connsiteX15" fmla="*/ 5443784 w 6841274"/>
                <a:gd name="connsiteY15" fmla="*/ 4009508 h 4466815"/>
                <a:gd name="connsiteX16" fmla="*/ 3509995 w 6841274"/>
                <a:gd name="connsiteY16" fmla="*/ 4362246 h 4466815"/>
                <a:gd name="connsiteX17" fmla="*/ 1960418 w 6841274"/>
                <a:gd name="connsiteY17" fmla="*/ 3524992 h 4466815"/>
                <a:gd name="connsiteX0" fmla="*/ 1893216 w 7706973"/>
                <a:gd name="connsiteY0" fmla="*/ 3404647 h 4466815"/>
                <a:gd name="connsiteX1" fmla="*/ 1120218 w 7706973"/>
                <a:gd name="connsiteY1" fmla="*/ 3093563 h 4466815"/>
                <a:gd name="connsiteX2" fmla="*/ 1949777 w 7706973"/>
                <a:gd name="connsiteY2" fmla="*/ 2471394 h 4466815"/>
                <a:gd name="connsiteX3" fmla="*/ 130404 w 7706973"/>
                <a:gd name="connsiteY3" fmla="*/ 2084895 h 4466815"/>
                <a:gd name="connsiteX4" fmla="*/ 1139072 w 7706973"/>
                <a:gd name="connsiteY4" fmla="*/ 812276 h 4466815"/>
                <a:gd name="connsiteX5" fmla="*/ 1836655 w 7706973"/>
                <a:gd name="connsiteY5" fmla="*/ 586033 h 4466815"/>
                <a:gd name="connsiteX6" fmla="*/ 1987484 w 7706973"/>
                <a:gd name="connsiteY6" fmla="*/ 265521 h 4466815"/>
                <a:gd name="connsiteX7" fmla="*/ 2722775 w 7706973"/>
                <a:gd name="connsiteY7" fmla="*/ 58132 h 4466815"/>
                <a:gd name="connsiteX8" fmla="*/ 3618321 w 7706973"/>
                <a:gd name="connsiteY8" fmla="*/ 293802 h 4466815"/>
                <a:gd name="connsiteX9" fmla="*/ 4721258 w 7706973"/>
                <a:gd name="connsiteY9" fmla="*/ 133546 h 4466815"/>
                <a:gd name="connsiteX10" fmla="*/ 5145464 w 7706973"/>
                <a:gd name="connsiteY10" fmla="*/ 1095080 h 4466815"/>
                <a:gd name="connsiteX11" fmla="*/ 5409414 w 7706973"/>
                <a:gd name="connsiteY11" fmla="*/ 623740 h 4466815"/>
                <a:gd name="connsiteX12" fmla="*/ 5861901 w 7706973"/>
                <a:gd name="connsiteY12" fmla="*/ 520045 h 4466815"/>
                <a:gd name="connsiteX13" fmla="*/ 5890181 w 7706973"/>
                <a:gd name="connsiteY13" fmla="*/ 1387311 h 4466815"/>
                <a:gd name="connsiteX14" fmla="*/ 6766874 w 7706973"/>
                <a:gd name="connsiteY14" fmla="*/ 1820944 h 4466815"/>
                <a:gd name="connsiteX15" fmla="*/ 5443784 w 7706973"/>
                <a:gd name="connsiteY15" fmla="*/ 4009508 h 4466815"/>
                <a:gd name="connsiteX16" fmla="*/ 3509995 w 7706973"/>
                <a:gd name="connsiteY16" fmla="*/ 4362246 h 4466815"/>
                <a:gd name="connsiteX17" fmla="*/ 1960418 w 7706973"/>
                <a:gd name="connsiteY17" fmla="*/ 3524992 h 4466815"/>
                <a:gd name="connsiteX0" fmla="*/ 1893216 w 7706973"/>
                <a:gd name="connsiteY0" fmla="*/ 3404647 h 4466815"/>
                <a:gd name="connsiteX1" fmla="*/ 1120218 w 7706973"/>
                <a:gd name="connsiteY1" fmla="*/ 3093563 h 4466815"/>
                <a:gd name="connsiteX2" fmla="*/ 1949777 w 7706973"/>
                <a:gd name="connsiteY2" fmla="*/ 2471394 h 4466815"/>
                <a:gd name="connsiteX3" fmla="*/ 130404 w 7706973"/>
                <a:gd name="connsiteY3" fmla="*/ 2084895 h 4466815"/>
                <a:gd name="connsiteX4" fmla="*/ 1139072 w 7706973"/>
                <a:gd name="connsiteY4" fmla="*/ 812276 h 4466815"/>
                <a:gd name="connsiteX5" fmla="*/ 1836655 w 7706973"/>
                <a:gd name="connsiteY5" fmla="*/ 586033 h 4466815"/>
                <a:gd name="connsiteX6" fmla="*/ 1987484 w 7706973"/>
                <a:gd name="connsiteY6" fmla="*/ 265521 h 4466815"/>
                <a:gd name="connsiteX7" fmla="*/ 2722775 w 7706973"/>
                <a:gd name="connsiteY7" fmla="*/ 58132 h 4466815"/>
                <a:gd name="connsiteX8" fmla="*/ 3618321 w 7706973"/>
                <a:gd name="connsiteY8" fmla="*/ 293802 h 4466815"/>
                <a:gd name="connsiteX9" fmla="*/ 4721258 w 7706973"/>
                <a:gd name="connsiteY9" fmla="*/ 133546 h 4466815"/>
                <a:gd name="connsiteX10" fmla="*/ 5145464 w 7706973"/>
                <a:gd name="connsiteY10" fmla="*/ 1095080 h 4466815"/>
                <a:gd name="connsiteX11" fmla="*/ 5409414 w 7706973"/>
                <a:gd name="connsiteY11" fmla="*/ 623740 h 4466815"/>
                <a:gd name="connsiteX12" fmla="*/ 5861901 w 7706973"/>
                <a:gd name="connsiteY12" fmla="*/ 520045 h 4466815"/>
                <a:gd name="connsiteX13" fmla="*/ 5890181 w 7706973"/>
                <a:gd name="connsiteY13" fmla="*/ 1387311 h 4466815"/>
                <a:gd name="connsiteX14" fmla="*/ 6766874 w 7706973"/>
                <a:gd name="connsiteY14" fmla="*/ 1820944 h 4466815"/>
                <a:gd name="connsiteX15" fmla="*/ 5443784 w 7706973"/>
                <a:gd name="connsiteY15" fmla="*/ 4009508 h 4466815"/>
                <a:gd name="connsiteX16" fmla="*/ 3509995 w 7706973"/>
                <a:gd name="connsiteY16" fmla="*/ 4362246 h 4466815"/>
                <a:gd name="connsiteX17" fmla="*/ 1960418 w 7706973"/>
                <a:gd name="connsiteY17" fmla="*/ 3524992 h 4466815"/>
                <a:gd name="connsiteX0" fmla="*/ 1893216 w 7706973"/>
                <a:gd name="connsiteY0" fmla="*/ 3404647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960418 w 7706973"/>
                <a:gd name="connsiteY18" fmla="*/ 3524992 h 4466815"/>
                <a:gd name="connsiteX0" fmla="*/ 1893216 w 7706973"/>
                <a:gd name="connsiteY0" fmla="*/ 3547499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960418 w 7706973"/>
                <a:gd name="connsiteY18" fmla="*/ 3524992 h 4466815"/>
                <a:gd name="connsiteX0" fmla="*/ 1893216 w 7706973"/>
                <a:gd name="connsiteY0" fmla="*/ 3547499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174568 w 7706973"/>
                <a:gd name="connsiteY18" fmla="*/ 3953596 h 4466815"/>
                <a:gd name="connsiteX0" fmla="*/ 1250242 w 7706973"/>
                <a:gd name="connsiteY0" fmla="*/ 3976103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174568 w 7706973"/>
                <a:gd name="connsiteY18" fmla="*/ 3953596 h 4466815"/>
                <a:gd name="connsiteX0" fmla="*/ 1250242 w 7706973"/>
                <a:gd name="connsiteY0" fmla="*/ 3976103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269257 w 7706973"/>
                <a:gd name="connsiteY18" fmla="*/ 4323510 h 4466815"/>
                <a:gd name="connsiteX19" fmla="*/ 1174568 w 7706973"/>
                <a:gd name="connsiteY19" fmla="*/ 3953596 h 4466815"/>
                <a:gd name="connsiteX0" fmla="*/ 1250242 w 7706973"/>
                <a:gd name="connsiteY0" fmla="*/ 3976103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269257 w 7706973"/>
                <a:gd name="connsiteY18" fmla="*/ 4323510 h 4466815"/>
                <a:gd name="connsiteX0" fmla="*/ 1250242 w 7706973"/>
                <a:gd name="connsiteY0" fmla="*/ 3976103 h 4466815"/>
                <a:gd name="connsiteX1" fmla="*/ 2600324 w 7706973"/>
                <a:gd name="connsiteY1" fmla="*/ 3180948 h 4466815"/>
                <a:gd name="connsiteX2" fmla="*/ 1120218 w 7706973"/>
                <a:gd name="connsiteY2" fmla="*/ 3093563 h 4466815"/>
                <a:gd name="connsiteX3" fmla="*/ 1949777 w 7706973"/>
                <a:gd name="connsiteY3" fmla="*/ 2471394 h 4466815"/>
                <a:gd name="connsiteX4" fmla="*/ 130404 w 7706973"/>
                <a:gd name="connsiteY4" fmla="*/ 2084895 h 4466815"/>
                <a:gd name="connsiteX5" fmla="*/ 1139072 w 7706973"/>
                <a:gd name="connsiteY5" fmla="*/ 812276 h 4466815"/>
                <a:gd name="connsiteX6" fmla="*/ 1836655 w 7706973"/>
                <a:gd name="connsiteY6" fmla="*/ 586033 h 4466815"/>
                <a:gd name="connsiteX7" fmla="*/ 1987484 w 7706973"/>
                <a:gd name="connsiteY7" fmla="*/ 265521 h 4466815"/>
                <a:gd name="connsiteX8" fmla="*/ 2722775 w 7706973"/>
                <a:gd name="connsiteY8" fmla="*/ 58132 h 4466815"/>
                <a:gd name="connsiteX9" fmla="*/ 3618321 w 7706973"/>
                <a:gd name="connsiteY9" fmla="*/ 293802 h 4466815"/>
                <a:gd name="connsiteX10" fmla="*/ 4721258 w 7706973"/>
                <a:gd name="connsiteY10" fmla="*/ 133546 h 4466815"/>
                <a:gd name="connsiteX11" fmla="*/ 5145464 w 7706973"/>
                <a:gd name="connsiteY11" fmla="*/ 1095080 h 4466815"/>
                <a:gd name="connsiteX12" fmla="*/ 5409414 w 7706973"/>
                <a:gd name="connsiteY12" fmla="*/ 623740 h 4466815"/>
                <a:gd name="connsiteX13" fmla="*/ 5861901 w 7706973"/>
                <a:gd name="connsiteY13" fmla="*/ 520045 h 4466815"/>
                <a:gd name="connsiteX14" fmla="*/ 5890181 w 7706973"/>
                <a:gd name="connsiteY14" fmla="*/ 1387311 h 4466815"/>
                <a:gd name="connsiteX15" fmla="*/ 6766874 w 7706973"/>
                <a:gd name="connsiteY15" fmla="*/ 1820944 h 4466815"/>
                <a:gd name="connsiteX16" fmla="*/ 5443784 w 7706973"/>
                <a:gd name="connsiteY16" fmla="*/ 4009508 h 4466815"/>
                <a:gd name="connsiteX17" fmla="*/ 3509995 w 7706973"/>
                <a:gd name="connsiteY17" fmla="*/ 4362246 h 4466815"/>
                <a:gd name="connsiteX18" fmla="*/ 1126349 w 7706973"/>
                <a:gd name="connsiteY18" fmla="*/ 4323510 h 4466815"/>
                <a:gd name="connsiteX0" fmla="*/ 1250242 w 7706973"/>
                <a:gd name="connsiteY0" fmla="*/ 3976103 h 4466815"/>
                <a:gd name="connsiteX1" fmla="*/ 893182 w 7706973"/>
                <a:gd name="connsiteY1" fmla="*/ 3966344 h 4466815"/>
                <a:gd name="connsiteX2" fmla="*/ 2600324 w 7706973"/>
                <a:gd name="connsiteY2" fmla="*/ 3180948 h 4466815"/>
                <a:gd name="connsiteX3" fmla="*/ 1120218 w 7706973"/>
                <a:gd name="connsiteY3" fmla="*/ 3093563 h 4466815"/>
                <a:gd name="connsiteX4" fmla="*/ 1949777 w 7706973"/>
                <a:gd name="connsiteY4" fmla="*/ 2471394 h 4466815"/>
                <a:gd name="connsiteX5" fmla="*/ 130404 w 7706973"/>
                <a:gd name="connsiteY5" fmla="*/ 2084895 h 4466815"/>
                <a:gd name="connsiteX6" fmla="*/ 1139072 w 7706973"/>
                <a:gd name="connsiteY6" fmla="*/ 812276 h 4466815"/>
                <a:gd name="connsiteX7" fmla="*/ 1836655 w 7706973"/>
                <a:gd name="connsiteY7" fmla="*/ 586033 h 4466815"/>
                <a:gd name="connsiteX8" fmla="*/ 1987484 w 7706973"/>
                <a:gd name="connsiteY8" fmla="*/ 265521 h 4466815"/>
                <a:gd name="connsiteX9" fmla="*/ 2722775 w 7706973"/>
                <a:gd name="connsiteY9" fmla="*/ 58132 h 4466815"/>
                <a:gd name="connsiteX10" fmla="*/ 3618321 w 7706973"/>
                <a:gd name="connsiteY10" fmla="*/ 293802 h 4466815"/>
                <a:gd name="connsiteX11" fmla="*/ 4721258 w 7706973"/>
                <a:gd name="connsiteY11" fmla="*/ 133546 h 4466815"/>
                <a:gd name="connsiteX12" fmla="*/ 5145464 w 7706973"/>
                <a:gd name="connsiteY12" fmla="*/ 1095080 h 4466815"/>
                <a:gd name="connsiteX13" fmla="*/ 5409414 w 7706973"/>
                <a:gd name="connsiteY13" fmla="*/ 623740 h 4466815"/>
                <a:gd name="connsiteX14" fmla="*/ 5861901 w 7706973"/>
                <a:gd name="connsiteY14" fmla="*/ 520045 h 4466815"/>
                <a:gd name="connsiteX15" fmla="*/ 5890181 w 7706973"/>
                <a:gd name="connsiteY15" fmla="*/ 1387311 h 4466815"/>
                <a:gd name="connsiteX16" fmla="*/ 6766874 w 7706973"/>
                <a:gd name="connsiteY16" fmla="*/ 1820944 h 4466815"/>
                <a:gd name="connsiteX17" fmla="*/ 5443784 w 7706973"/>
                <a:gd name="connsiteY17" fmla="*/ 4009508 h 4466815"/>
                <a:gd name="connsiteX18" fmla="*/ 3509995 w 7706973"/>
                <a:gd name="connsiteY18" fmla="*/ 4362246 h 4466815"/>
                <a:gd name="connsiteX19" fmla="*/ 1126349 w 7706973"/>
                <a:gd name="connsiteY19" fmla="*/ 4323510 h 4466815"/>
                <a:gd name="connsiteX0" fmla="*/ 1107334 w 7706973"/>
                <a:gd name="connsiteY0" fmla="*/ 4261831 h 4466815"/>
                <a:gd name="connsiteX1" fmla="*/ 893182 w 7706973"/>
                <a:gd name="connsiteY1" fmla="*/ 3966344 h 4466815"/>
                <a:gd name="connsiteX2" fmla="*/ 2600324 w 7706973"/>
                <a:gd name="connsiteY2" fmla="*/ 3180948 h 4466815"/>
                <a:gd name="connsiteX3" fmla="*/ 1120218 w 7706973"/>
                <a:gd name="connsiteY3" fmla="*/ 3093563 h 4466815"/>
                <a:gd name="connsiteX4" fmla="*/ 1949777 w 7706973"/>
                <a:gd name="connsiteY4" fmla="*/ 2471394 h 4466815"/>
                <a:gd name="connsiteX5" fmla="*/ 130404 w 7706973"/>
                <a:gd name="connsiteY5" fmla="*/ 2084895 h 4466815"/>
                <a:gd name="connsiteX6" fmla="*/ 1139072 w 7706973"/>
                <a:gd name="connsiteY6" fmla="*/ 812276 h 4466815"/>
                <a:gd name="connsiteX7" fmla="*/ 1836655 w 7706973"/>
                <a:gd name="connsiteY7" fmla="*/ 586033 h 4466815"/>
                <a:gd name="connsiteX8" fmla="*/ 1987484 w 7706973"/>
                <a:gd name="connsiteY8" fmla="*/ 265521 h 4466815"/>
                <a:gd name="connsiteX9" fmla="*/ 2722775 w 7706973"/>
                <a:gd name="connsiteY9" fmla="*/ 58132 h 4466815"/>
                <a:gd name="connsiteX10" fmla="*/ 3618321 w 7706973"/>
                <a:gd name="connsiteY10" fmla="*/ 293802 h 4466815"/>
                <a:gd name="connsiteX11" fmla="*/ 4721258 w 7706973"/>
                <a:gd name="connsiteY11" fmla="*/ 133546 h 4466815"/>
                <a:gd name="connsiteX12" fmla="*/ 5145464 w 7706973"/>
                <a:gd name="connsiteY12" fmla="*/ 1095080 h 4466815"/>
                <a:gd name="connsiteX13" fmla="*/ 5409414 w 7706973"/>
                <a:gd name="connsiteY13" fmla="*/ 623740 h 4466815"/>
                <a:gd name="connsiteX14" fmla="*/ 5861901 w 7706973"/>
                <a:gd name="connsiteY14" fmla="*/ 520045 h 4466815"/>
                <a:gd name="connsiteX15" fmla="*/ 5890181 w 7706973"/>
                <a:gd name="connsiteY15" fmla="*/ 1387311 h 4466815"/>
                <a:gd name="connsiteX16" fmla="*/ 6766874 w 7706973"/>
                <a:gd name="connsiteY16" fmla="*/ 1820944 h 4466815"/>
                <a:gd name="connsiteX17" fmla="*/ 5443784 w 7706973"/>
                <a:gd name="connsiteY17" fmla="*/ 4009508 h 4466815"/>
                <a:gd name="connsiteX18" fmla="*/ 3509995 w 7706973"/>
                <a:gd name="connsiteY18" fmla="*/ 4362246 h 4466815"/>
                <a:gd name="connsiteX19" fmla="*/ 1126349 w 7706973"/>
                <a:gd name="connsiteY19" fmla="*/ 4323510 h 4466815"/>
                <a:gd name="connsiteX0" fmla="*/ 1107334 w 7706973"/>
                <a:gd name="connsiteY0" fmla="*/ 4261831 h 4466815"/>
                <a:gd name="connsiteX1" fmla="*/ 893182 w 7706973"/>
                <a:gd name="connsiteY1" fmla="*/ 3966344 h 4466815"/>
                <a:gd name="connsiteX2" fmla="*/ 2600324 w 7706973"/>
                <a:gd name="connsiteY2" fmla="*/ 3180948 h 4466815"/>
                <a:gd name="connsiteX3" fmla="*/ 1120218 w 7706973"/>
                <a:gd name="connsiteY3" fmla="*/ 3093563 h 4466815"/>
                <a:gd name="connsiteX4" fmla="*/ 1949777 w 7706973"/>
                <a:gd name="connsiteY4" fmla="*/ 2471394 h 4466815"/>
                <a:gd name="connsiteX5" fmla="*/ 130404 w 7706973"/>
                <a:gd name="connsiteY5" fmla="*/ 2084895 h 4466815"/>
                <a:gd name="connsiteX6" fmla="*/ 1139072 w 7706973"/>
                <a:gd name="connsiteY6" fmla="*/ 812276 h 4466815"/>
                <a:gd name="connsiteX7" fmla="*/ 1836655 w 7706973"/>
                <a:gd name="connsiteY7" fmla="*/ 586033 h 4466815"/>
                <a:gd name="connsiteX8" fmla="*/ 1987484 w 7706973"/>
                <a:gd name="connsiteY8" fmla="*/ 265521 h 4466815"/>
                <a:gd name="connsiteX9" fmla="*/ 2722775 w 7706973"/>
                <a:gd name="connsiteY9" fmla="*/ 58132 h 4466815"/>
                <a:gd name="connsiteX10" fmla="*/ 3618321 w 7706973"/>
                <a:gd name="connsiteY10" fmla="*/ 293802 h 4466815"/>
                <a:gd name="connsiteX11" fmla="*/ 4721258 w 7706973"/>
                <a:gd name="connsiteY11" fmla="*/ 133546 h 4466815"/>
                <a:gd name="connsiteX12" fmla="*/ 5145464 w 7706973"/>
                <a:gd name="connsiteY12" fmla="*/ 1095080 h 4466815"/>
                <a:gd name="connsiteX13" fmla="*/ 5409414 w 7706973"/>
                <a:gd name="connsiteY13" fmla="*/ 623740 h 4466815"/>
                <a:gd name="connsiteX14" fmla="*/ 5861901 w 7706973"/>
                <a:gd name="connsiteY14" fmla="*/ 520045 h 4466815"/>
                <a:gd name="connsiteX15" fmla="*/ 5890181 w 7706973"/>
                <a:gd name="connsiteY15" fmla="*/ 1387311 h 4466815"/>
                <a:gd name="connsiteX16" fmla="*/ 6766874 w 7706973"/>
                <a:gd name="connsiteY16" fmla="*/ 1820944 h 4466815"/>
                <a:gd name="connsiteX17" fmla="*/ 5443784 w 7706973"/>
                <a:gd name="connsiteY17" fmla="*/ 4009508 h 4466815"/>
                <a:gd name="connsiteX18" fmla="*/ 3509995 w 7706973"/>
                <a:gd name="connsiteY18" fmla="*/ 4362246 h 4466815"/>
                <a:gd name="connsiteX19" fmla="*/ 1126349 w 7706973"/>
                <a:gd name="connsiteY19" fmla="*/ 4323510 h 4466815"/>
                <a:gd name="connsiteX0" fmla="*/ 1107334 w 7706973"/>
                <a:gd name="connsiteY0" fmla="*/ 4261831 h 4466815"/>
                <a:gd name="connsiteX1" fmla="*/ 893182 w 7706973"/>
                <a:gd name="connsiteY1" fmla="*/ 3966344 h 4466815"/>
                <a:gd name="connsiteX2" fmla="*/ 2600324 w 7706973"/>
                <a:gd name="connsiteY2" fmla="*/ 3180948 h 4466815"/>
                <a:gd name="connsiteX3" fmla="*/ 1120218 w 7706973"/>
                <a:gd name="connsiteY3" fmla="*/ 3093563 h 4466815"/>
                <a:gd name="connsiteX4" fmla="*/ 1949777 w 7706973"/>
                <a:gd name="connsiteY4" fmla="*/ 2471394 h 4466815"/>
                <a:gd name="connsiteX5" fmla="*/ 130404 w 7706973"/>
                <a:gd name="connsiteY5" fmla="*/ 2084895 h 4466815"/>
                <a:gd name="connsiteX6" fmla="*/ 1139072 w 7706973"/>
                <a:gd name="connsiteY6" fmla="*/ 812276 h 4466815"/>
                <a:gd name="connsiteX7" fmla="*/ 1836655 w 7706973"/>
                <a:gd name="connsiteY7" fmla="*/ 586033 h 4466815"/>
                <a:gd name="connsiteX8" fmla="*/ 1987484 w 7706973"/>
                <a:gd name="connsiteY8" fmla="*/ 265521 h 4466815"/>
                <a:gd name="connsiteX9" fmla="*/ 2722775 w 7706973"/>
                <a:gd name="connsiteY9" fmla="*/ 58132 h 4466815"/>
                <a:gd name="connsiteX10" fmla="*/ 3618321 w 7706973"/>
                <a:gd name="connsiteY10" fmla="*/ 293802 h 4466815"/>
                <a:gd name="connsiteX11" fmla="*/ 4721258 w 7706973"/>
                <a:gd name="connsiteY11" fmla="*/ 133546 h 4466815"/>
                <a:gd name="connsiteX12" fmla="*/ 5145464 w 7706973"/>
                <a:gd name="connsiteY12" fmla="*/ 1095080 h 4466815"/>
                <a:gd name="connsiteX13" fmla="*/ 5409414 w 7706973"/>
                <a:gd name="connsiteY13" fmla="*/ 623740 h 4466815"/>
                <a:gd name="connsiteX14" fmla="*/ 5861901 w 7706973"/>
                <a:gd name="connsiteY14" fmla="*/ 520045 h 4466815"/>
                <a:gd name="connsiteX15" fmla="*/ 5890181 w 7706973"/>
                <a:gd name="connsiteY15" fmla="*/ 1387311 h 4466815"/>
                <a:gd name="connsiteX16" fmla="*/ 6766874 w 7706973"/>
                <a:gd name="connsiteY16" fmla="*/ 1820944 h 4466815"/>
                <a:gd name="connsiteX17" fmla="*/ 5443784 w 7706973"/>
                <a:gd name="connsiteY17" fmla="*/ 4009508 h 4466815"/>
                <a:gd name="connsiteX18" fmla="*/ 3509995 w 7706973"/>
                <a:gd name="connsiteY18" fmla="*/ 4362246 h 4466815"/>
                <a:gd name="connsiteX19" fmla="*/ 1126349 w 7706973"/>
                <a:gd name="connsiteY19" fmla="*/ 4323510 h 4466815"/>
                <a:gd name="connsiteX0" fmla="*/ 1107334 w 7706973"/>
                <a:gd name="connsiteY0" fmla="*/ 4261831 h 4466815"/>
                <a:gd name="connsiteX1" fmla="*/ 893182 w 7706973"/>
                <a:gd name="connsiteY1" fmla="*/ 3966344 h 4466815"/>
                <a:gd name="connsiteX2" fmla="*/ 2600324 w 7706973"/>
                <a:gd name="connsiteY2" fmla="*/ 3180948 h 4466815"/>
                <a:gd name="connsiteX3" fmla="*/ 1120218 w 7706973"/>
                <a:gd name="connsiteY3" fmla="*/ 3093563 h 4466815"/>
                <a:gd name="connsiteX4" fmla="*/ 1949777 w 7706973"/>
                <a:gd name="connsiteY4" fmla="*/ 2471394 h 4466815"/>
                <a:gd name="connsiteX5" fmla="*/ 130404 w 7706973"/>
                <a:gd name="connsiteY5" fmla="*/ 2084895 h 4466815"/>
                <a:gd name="connsiteX6" fmla="*/ 1139072 w 7706973"/>
                <a:gd name="connsiteY6" fmla="*/ 812276 h 4466815"/>
                <a:gd name="connsiteX7" fmla="*/ 1836655 w 7706973"/>
                <a:gd name="connsiteY7" fmla="*/ 586033 h 4466815"/>
                <a:gd name="connsiteX8" fmla="*/ 1987484 w 7706973"/>
                <a:gd name="connsiteY8" fmla="*/ 265521 h 4466815"/>
                <a:gd name="connsiteX9" fmla="*/ 2722775 w 7706973"/>
                <a:gd name="connsiteY9" fmla="*/ 58132 h 4466815"/>
                <a:gd name="connsiteX10" fmla="*/ 3618321 w 7706973"/>
                <a:gd name="connsiteY10" fmla="*/ 293802 h 4466815"/>
                <a:gd name="connsiteX11" fmla="*/ 4721258 w 7706973"/>
                <a:gd name="connsiteY11" fmla="*/ 133546 h 4466815"/>
                <a:gd name="connsiteX12" fmla="*/ 5145464 w 7706973"/>
                <a:gd name="connsiteY12" fmla="*/ 1095080 h 4466815"/>
                <a:gd name="connsiteX13" fmla="*/ 5409414 w 7706973"/>
                <a:gd name="connsiteY13" fmla="*/ 623740 h 4466815"/>
                <a:gd name="connsiteX14" fmla="*/ 5861901 w 7706973"/>
                <a:gd name="connsiteY14" fmla="*/ 520045 h 4466815"/>
                <a:gd name="connsiteX15" fmla="*/ 5890181 w 7706973"/>
                <a:gd name="connsiteY15" fmla="*/ 1387311 h 4466815"/>
                <a:gd name="connsiteX16" fmla="*/ 6766874 w 7706973"/>
                <a:gd name="connsiteY16" fmla="*/ 1820944 h 4466815"/>
                <a:gd name="connsiteX17" fmla="*/ 5443784 w 7706973"/>
                <a:gd name="connsiteY17" fmla="*/ 4009508 h 4466815"/>
                <a:gd name="connsiteX18" fmla="*/ 3509995 w 7706973"/>
                <a:gd name="connsiteY18" fmla="*/ 4362246 h 4466815"/>
                <a:gd name="connsiteX19" fmla="*/ 1126349 w 7706973"/>
                <a:gd name="connsiteY19" fmla="*/ 4323510 h 4466815"/>
                <a:gd name="connsiteX20" fmla="*/ 1107334 w 7706973"/>
                <a:gd name="connsiteY20" fmla="*/ 4261831 h 446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706973" h="4466815">
                  <a:moveTo>
                    <a:pt x="1107334" y="4261831"/>
                  </a:moveTo>
                  <a:cubicBezTo>
                    <a:pt x="1086483" y="4393330"/>
                    <a:pt x="644350" y="4146491"/>
                    <a:pt x="893182" y="3966344"/>
                  </a:cubicBezTo>
                  <a:cubicBezTo>
                    <a:pt x="1142014" y="3786197"/>
                    <a:pt x="2562485" y="3326411"/>
                    <a:pt x="2600324" y="3180948"/>
                  </a:cubicBezTo>
                  <a:cubicBezTo>
                    <a:pt x="2638163" y="3035485"/>
                    <a:pt x="1228642" y="3211822"/>
                    <a:pt x="1120218" y="3093563"/>
                  </a:cubicBezTo>
                  <a:cubicBezTo>
                    <a:pt x="1011794" y="2975304"/>
                    <a:pt x="2114746" y="2639505"/>
                    <a:pt x="1949777" y="2471394"/>
                  </a:cubicBezTo>
                  <a:cubicBezTo>
                    <a:pt x="1784808" y="2303283"/>
                    <a:pt x="260808" y="2362986"/>
                    <a:pt x="130404" y="2084895"/>
                  </a:cubicBezTo>
                  <a:cubicBezTo>
                    <a:pt x="0" y="1806804"/>
                    <a:pt x="854697" y="1062086"/>
                    <a:pt x="1139072" y="812276"/>
                  </a:cubicBezTo>
                  <a:cubicBezTo>
                    <a:pt x="1423447" y="562466"/>
                    <a:pt x="1695253" y="677159"/>
                    <a:pt x="1836655" y="586033"/>
                  </a:cubicBezTo>
                  <a:cubicBezTo>
                    <a:pt x="1978057" y="494907"/>
                    <a:pt x="1839797" y="353504"/>
                    <a:pt x="1987484" y="265521"/>
                  </a:cubicBezTo>
                  <a:cubicBezTo>
                    <a:pt x="2135171" y="177538"/>
                    <a:pt x="2450969" y="53419"/>
                    <a:pt x="2722775" y="58132"/>
                  </a:cubicBezTo>
                  <a:cubicBezTo>
                    <a:pt x="2994581" y="62845"/>
                    <a:pt x="3285241" y="281233"/>
                    <a:pt x="3618321" y="293802"/>
                  </a:cubicBezTo>
                  <a:cubicBezTo>
                    <a:pt x="3951401" y="306371"/>
                    <a:pt x="4466734" y="0"/>
                    <a:pt x="4721258" y="133546"/>
                  </a:cubicBezTo>
                  <a:cubicBezTo>
                    <a:pt x="4975782" y="267092"/>
                    <a:pt x="5030771" y="1013381"/>
                    <a:pt x="5145464" y="1095080"/>
                  </a:cubicBezTo>
                  <a:cubicBezTo>
                    <a:pt x="5260157" y="1176779"/>
                    <a:pt x="5290008" y="719579"/>
                    <a:pt x="5409414" y="623740"/>
                  </a:cubicBezTo>
                  <a:cubicBezTo>
                    <a:pt x="5528820" y="527901"/>
                    <a:pt x="5781773" y="392783"/>
                    <a:pt x="5861901" y="520045"/>
                  </a:cubicBezTo>
                  <a:cubicBezTo>
                    <a:pt x="5942029" y="647307"/>
                    <a:pt x="5739352" y="1170495"/>
                    <a:pt x="5890181" y="1387311"/>
                  </a:cubicBezTo>
                  <a:cubicBezTo>
                    <a:pt x="6041010" y="1604127"/>
                    <a:pt x="6841274" y="1383911"/>
                    <a:pt x="6766874" y="1820944"/>
                  </a:cubicBezTo>
                  <a:cubicBezTo>
                    <a:pt x="6692475" y="2257977"/>
                    <a:pt x="7706973" y="3479307"/>
                    <a:pt x="5443784" y="4009508"/>
                  </a:cubicBezTo>
                  <a:cubicBezTo>
                    <a:pt x="4900971" y="4433058"/>
                    <a:pt x="4054842" y="4466815"/>
                    <a:pt x="3509995" y="4362246"/>
                  </a:cubicBezTo>
                  <a:lnTo>
                    <a:pt x="1126349" y="4323510"/>
                  </a:lnTo>
                  <a:lnTo>
                    <a:pt x="1107334" y="426183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35" name="Полилиния 34"/>
            <p:cNvSpPr/>
            <p:nvPr/>
          </p:nvSpPr>
          <p:spPr>
            <a:xfrm>
              <a:off x="3214678" y="2357430"/>
              <a:ext cx="4643470" cy="1357321"/>
            </a:xfrm>
            <a:custGeom>
              <a:avLst/>
              <a:gdLst>
                <a:gd name="connsiteX0" fmla="*/ 5252301 w 5252301"/>
                <a:gd name="connsiteY0" fmla="*/ 216816 h 1690539"/>
                <a:gd name="connsiteX1" fmla="*/ 4611278 w 5252301"/>
                <a:gd name="connsiteY1" fmla="*/ 725863 h 1690539"/>
                <a:gd name="connsiteX2" fmla="*/ 4526437 w 5252301"/>
                <a:gd name="connsiteY2" fmla="*/ 876692 h 1690539"/>
                <a:gd name="connsiteX3" fmla="*/ 3546049 w 5252301"/>
                <a:gd name="connsiteY3" fmla="*/ 1253764 h 1690539"/>
                <a:gd name="connsiteX4" fmla="*/ 3300952 w 5252301"/>
                <a:gd name="connsiteY4" fmla="*/ 1489434 h 1690539"/>
                <a:gd name="connsiteX5" fmla="*/ 3018148 w 5252301"/>
                <a:gd name="connsiteY5" fmla="*/ 1574276 h 1690539"/>
                <a:gd name="connsiteX6" fmla="*/ 2405406 w 5252301"/>
                <a:gd name="connsiteY6" fmla="*/ 1677970 h 1690539"/>
                <a:gd name="connsiteX7" fmla="*/ 1679542 w 5252301"/>
                <a:gd name="connsiteY7" fmla="*/ 1498861 h 1690539"/>
                <a:gd name="connsiteX8" fmla="*/ 831129 w 5252301"/>
                <a:gd name="connsiteY8" fmla="*/ 1027521 h 1690539"/>
                <a:gd name="connsiteX9" fmla="*/ 48705 w 5252301"/>
                <a:gd name="connsiteY9" fmla="*/ 707010 h 1690539"/>
                <a:gd name="connsiteX10" fmla="*/ 538898 w 5252301"/>
                <a:gd name="connsiteY10" fmla="*/ 311084 h 1690539"/>
                <a:gd name="connsiteX11" fmla="*/ 944251 w 5252301"/>
                <a:gd name="connsiteY11" fmla="*/ 188535 h 1690539"/>
                <a:gd name="connsiteX12" fmla="*/ 793422 w 5252301"/>
                <a:gd name="connsiteY12" fmla="*/ 28280 h 1690539"/>
                <a:gd name="connsiteX13" fmla="*/ 755715 w 5252301"/>
                <a:gd name="connsiteY13" fmla="*/ 18853 h 1690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2301" h="1690539">
                  <a:moveTo>
                    <a:pt x="5252301" y="216816"/>
                  </a:moveTo>
                  <a:cubicBezTo>
                    <a:pt x="4992278" y="416350"/>
                    <a:pt x="4732255" y="615884"/>
                    <a:pt x="4611278" y="725863"/>
                  </a:cubicBezTo>
                  <a:cubicBezTo>
                    <a:pt x="4490301" y="835842"/>
                    <a:pt x="4703975" y="788709"/>
                    <a:pt x="4526437" y="876692"/>
                  </a:cubicBezTo>
                  <a:cubicBezTo>
                    <a:pt x="4348899" y="964675"/>
                    <a:pt x="3750296" y="1151640"/>
                    <a:pt x="3546049" y="1253764"/>
                  </a:cubicBezTo>
                  <a:cubicBezTo>
                    <a:pt x="3341802" y="1355888"/>
                    <a:pt x="3388936" y="1436015"/>
                    <a:pt x="3300952" y="1489434"/>
                  </a:cubicBezTo>
                  <a:cubicBezTo>
                    <a:pt x="3212969" y="1542853"/>
                    <a:pt x="3167406" y="1542853"/>
                    <a:pt x="3018148" y="1574276"/>
                  </a:cubicBezTo>
                  <a:cubicBezTo>
                    <a:pt x="2868890" y="1605699"/>
                    <a:pt x="2628507" y="1690539"/>
                    <a:pt x="2405406" y="1677970"/>
                  </a:cubicBezTo>
                  <a:cubicBezTo>
                    <a:pt x="2182305" y="1665401"/>
                    <a:pt x="1941921" y="1607269"/>
                    <a:pt x="1679542" y="1498861"/>
                  </a:cubicBezTo>
                  <a:cubicBezTo>
                    <a:pt x="1417163" y="1390453"/>
                    <a:pt x="1102935" y="1159496"/>
                    <a:pt x="831129" y="1027521"/>
                  </a:cubicBezTo>
                  <a:cubicBezTo>
                    <a:pt x="559323" y="895546"/>
                    <a:pt x="97410" y="826416"/>
                    <a:pt x="48705" y="707010"/>
                  </a:cubicBezTo>
                  <a:cubicBezTo>
                    <a:pt x="0" y="587604"/>
                    <a:pt x="389640" y="397496"/>
                    <a:pt x="538898" y="311084"/>
                  </a:cubicBezTo>
                  <a:cubicBezTo>
                    <a:pt x="688156" y="224672"/>
                    <a:pt x="901830" y="235669"/>
                    <a:pt x="944251" y="188535"/>
                  </a:cubicBezTo>
                  <a:cubicBezTo>
                    <a:pt x="986672" y="141401"/>
                    <a:pt x="824845" y="56560"/>
                    <a:pt x="793422" y="28280"/>
                  </a:cubicBezTo>
                  <a:cubicBezTo>
                    <a:pt x="761999" y="0"/>
                    <a:pt x="758857" y="9426"/>
                    <a:pt x="755715" y="18853"/>
                  </a:cubicBezTo>
                </a:path>
              </a:pathLst>
            </a:custGeom>
            <a:ln w="2190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4714884"/>
              <a:ext cx="1283317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9" name="Рисунок 48" descr="12143641131071431186Chlorastrolite Green Star Stone.svg.hi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4286248" y="4786322"/>
              <a:ext cx="214314" cy="164665"/>
            </a:xfrm>
            <a:prstGeom prst="rect">
              <a:avLst/>
            </a:prstGeom>
          </p:spPr>
        </p:pic>
        <p:grpSp>
          <p:nvGrpSpPr>
            <p:cNvPr id="51" name="Группа 50"/>
            <p:cNvGrpSpPr/>
            <p:nvPr/>
          </p:nvGrpSpPr>
          <p:grpSpPr>
            <a:xfrm>
              <a:off x="3786182" y="3857628"/>
              <a:ext cx="1146476" cy="1200142"/>
              <a:chOff x="3786182" y="3857628"/>
              <a:chExt cx="1146476" cy="1200142"/>
            </a:xfrm>
          </p:grpSpPr>
          <p:pic>
            <p:nvPicPr>
              <p:cNvPr id="38" name="Рисунок 37" descr="cave.gif">
                <a:hlinkClick r:id="" action="ppaction://hlinkshowjump?jump=nextslide"/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786182" y="3857628"/>
                <a:ext cx="1146476" cy="1200142"/>
              </a:xfrm>
              <a:prstGeom prst="rect">
                <a:avLst/>
              </a:prstGeom>
            </p:spPr>
          </p:pic>
          <p:sp>
            <p:nvSpPr>
              <p:cNvPr id="50" name="Блок-схема: узел 49"/>
              <p:cNvSpPr>
                <a:spLocks noChangeAspect="1"/>
              </p:cNvSpPr>
              <p:nvPr/>
            </p:nvSpPr>
            <p:spPr>
              <a:xfrm>
                <a:off x="3786182" y="3857628"/>
                <a:ext cx="329184" cy="329184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>
                    <a:solidFill>
                      <a:srgbClr val="FF0000"/>
                    </a:solidFill>
                  </a:rPr>
                  <a:t>1</a:t>
                </a:r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4" name="Полилиния 33"/>
            <p:cNvSpPr/>
            <p:nvPr/>
          </p:nvSpPr>
          <p:spPr>
            <a:xfrm rot="21376567">
              <a:off x="3748466" y="2640054"/>
              <a:ext cx="4341709" cy="1179580"/>
            </a:xfrm>
            <a:custGeom>
              <a:avLst/>
              <a:gdLst>
                <a:gd name="connsiteX0" fmla="*/ 0 w 3082290"/>
                <a:gd name="connsiteY0" fmla="*/ 184785 h 744855"/>
                <a:gd name="connsiteX1" fmla="*/ 388620 w 3082290"/>
                <a:gd name="connsiteY1" fmla="*/ 470535 h 744855"/>
                <a:gd name="connsiteX2" fmla="*/ 948690 w 3082290"/>
                <a:gd name="connsiteY2" fmla="*/ 710565 h 744855"/>
                <a:gd name="connsiteX3" fmla="*/ 1760220 w 3082290"/>
                <a:gd name="connsiteY3" fmla="*/ 641985 h 744855"/>
                <a:gd name="connsiteX4" fmla="*/ 2891790 w 3082290"/>
                <a:gd name="connsiteY4" fmla="*/ 93345 h 744855"/>
                <a:gd name="connsiteX5" fmla="*/ 2903220 w 3082290"/>
                <a:gd name="connsiteY5" fmla="*/ 81915 h 744855"/>
                <a:gd name="connsiteX0" fmla="*/ 0 w 3088940"/>
                <a:gd name="connsiteY0" fmla="*/ 187740 h 747810"/>
                <a:gd name="connsiteX1" fmla="*/ 388620 w 3088940"/>
                <a:gd name="connsiteY1" fmla="*/ 473490 h 747810"/>
                <a:gd name="connsiteX2" fmla="*/ 948690 w 3088940"/>
                <a:gd name="connsiteY2" fmla="*/ 713520 h 747810"/>
                <a:gd name="connsiteX3" fmla="*/ 1760220 w 3088940"/>
                <a:gd name="connsiteY3" fmla="*/ 644940 h 747810"/>
                <a:gd name="connsiteX4" fmla="*/ 2891790 w 3088940"/>
                <a:gd name="connsiteY4" fmla="*/ 96300 h 747810"/>
                <a:gd name="connsiteX5" fmla="*/ 2943120 w 3088940"/>
                <a:gd name="connsiteY5" fmla="*/ 67138 h 747810"/>
                <a:gd name="connsiteX0" fmla="*/ 0 w 3088940"/>
                <a:gd name="connsiteY0" fmla="*/ 187740 h 747810"/>
                <a:gd name="connsiteX1" fmla="*/ 388620 w 3088940"/>
                <a:gd name="connsiteY1" fmla="*/ 473490 h 747810"/>
                <a:gd name="connsiteX2" fmla="*/ 948690 w 3088940"/>
                <a:gd name="connsiteY2" fmla="*/ 713520 h 747810"/>
                <a:gd name="connsiteX3" fmla="*/ 1760220 w 3088940"/>
                <a:gd name="connsiteY3" fmla="*/ 644940 h 747810"/>
                <a:gd name="connsiteX4" fmla="*/ 2891790 w 3088940"/>
                <a:gd name="connsiteY4" fmla="*/ 96300 h 747810"/>
                <a:gd name="connsiteX5" fmla="*/ 2943120 w 3088940"/>
                <a:gd name="connsiteY5" fmla="*/ 67138 h 747810"/>
                <a:gd name="connsiteX0" fmla="*/ 0 w 3090033"/>
                <a:gd name="connsiteY0" fmla="*/ 196526 h 756596"/>
                <a:gd name="connsiteX1" fmla="*/ 388620 w 3090033"/>
                <a:gd name="connsiteY1" fmla="*/ 482276 h 756596"/>
                <a:gd name="connsiteX2" fmla="*/ 948690 w 3090033"/>
                <a:gd name="connsiteY2" fmla="*/ 722306 h 756596"/>
                <a:gd name="connsiteX3" fmla="*/ 1760220 w 3090033"/>
                <a:gd name="connsiteY3" fmla="*/ 653726 h 756596"/>
                <a:gd name="connsiteX4" fmla="*/ 2891790 w 3090033"/>
                <a:gd name="connsiteY4" fmla="*/ 105086 h 756596"/>
                <a:gd name="connsiteX5" fmla="*/ 2949681 w 3090033"/>
                <a:gd name="connsiteY5" fmla="*/ 23211 h 756596"/>
                <a:gd name="connsiteX6" fmla="*/ 2943120 w 3090033"/>
                <a:gd name="connsiteY6" fmla="*/ 75924 h 756596"/>
                <a:gd name="connsiteX0" fmla="*/ 0 w 3090033"/>
                <a:gd name="connsiteY0" fmla="*/ 196526 h 756596"/>
                <a:gd name="connsiteX1" fmla="*/ 388620 w 3090033"/>
                <a:gd name="connsiteY1" fmla="*/ 482276 h 756596"/>
                <a:gd name="connsiteX2" fmla="*/ 948690 w 3090033"/>
                <a:gd name="connsiteY2" fmla="*/ 722306 h 756596"/>
                <a:gd name="connsiteX3" fmla="*/ 1760220 w 3090033"/>
                <a:gd name="connsiteY3" fmla="*/ 653726 h 756596"/>
                <a:gd name="connsiteX4" fmla="*/ 2891790 w 3090033"/>
                <a:gd name="connsiteY4" fmla="*/ 105086 h 756596"/>
                <a:gd name="connsiteX5" fmla="*/ 2949681 w 3090033"/>
                <a:gd name="connsiteY5" fmla="*/ 23211 h 756596"/>
                <a:gd name="connsiteX6" fmla="*/ 2982582 w 3090033"/>
                <a:gd name="connsiteY6" fmla="*/ 57980 h 756596"/>
                <a:gd name="connsiteX0" fmla="*/ 0 w 3140216"/>
                <a:gd name="connsiteY0" fmla="*/ 196526 h 756596"/>
                <a:gd name="connsiteX1" fmla="*/ 388620 w 3140216"/>
                <a:gd name="connsiteY1" fmla="*/ 482276 h 756596"/>
                <a:gd name="connsiteX2" fmla="*/ 948690 w 3140216"/>
                <a:gd name="connsiteY2" fmla="*/ 722306 h 756596"/>
                <a:gd name="connsiteX3" fmla="*/ 1760220 w 3140216"/>
                <a:gd name="connsiteY3" fmla="*/ 653726 h 756596"/>
                <a:gd name="connsiteX4" fmla="*/ 2891790 w 3140216"/>
                <a:gd name="connsiteY4" fmla="*/ 105086 h 756596"/>
                <a:gd name="connsiteX5" fmla="*/ 2949681 w 3140216"/>
                <a:gd name="connsiteY5" fmla="*/ 23211 h 756596"/>
                <a:gd name="connsiteX6" fmla="*/ 2982582 w 3140216"/>
                <a:gd name="connsiteY6" fmla="*/ 57980 h 75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0216" h="756596">
                  <a:moveTo>
                    <a:pt x="0" y="196526"/>
                  </a:moveTo>
                  <a:cubicBezTo>
                    <a:pt x="115252" y="295586"/>
                    <a:pt x="230505" y="394646"/>
                    <a:pt x="388620" y="482276"/>
                  </a:cubicBezTo>
                  <a:cubicBezTo>
                    <a:pt x="546735" y="569906"/>
                    <a:pt x="720090" y="693731"/>
                    <a:pt x="948690" y="722306"/>
                  </a:cubicBezTo>
                  <a:cubicBezTo>
                    <a:pt x="1177290" y="750881"/>
                    <a:pt x="1436370" y="756596"/>
                    <a:pt x="1760220" y="653726"/>
                  </a:cubicBezTo>
                  <a:cubicBezTo>
                    <a:pt x="2084070" y="550856"/>
                    <a:pt x="2693547" y="210172"/>
                    <a:pt x="2891790" y="105086"/>
                  </a:cubicBezTo>
                  <a:cubicBezTo>
                    <a:pt x="3090033" y="0"/>
                    <a:pt x="2930384" y="50503"/>
                    <a:pt x="2949681" y="23211"/>
                  </a:cubicBezTo>
                  <a:cubicBezTo>
                    <a:pt x="2958236" y="18351"/>
                    <a:pt x="3140216" y="56680"/>
                    <a:pt x="2982582" y="57980"/>
                  </a:cubicBezTo>
                </a:path>
              </a:pathLst>
            </a:custGeom>
            <a:ln w="155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3" name="Рисунок 52" descr="1206571562785160653nicubunu_RPG_map_symbols_Wooden_Bridge.svg.hi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72066" y="2928934"/>
              <a:ext cx="1785950" cy="1202539"/>
            </a:xfrm>
            <a:prstGeom prst="rect">
              <a:avLst/>
            </a:prstGeom>
          </p:spPr>
        </p:pic>
        <p:pic>
          <p:nvPicPr>
            <p:cNvPr id="22" name="Рисунок 21" descr="дерево.bmp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grpSp>
          <p:nvGrpSpPr>
            <p:cNvPr id="24" name="Группа 23"/>
            <p:cNvGrpSpPr/>
            <p:nvPr/>
          </p:nvGrpSpPr>
          <p:grpSpPr>
            <a:xfrm>
              <a:off x="3000364" y="1000108"/>
              <a:ext cx="2148635" cy="1428760"/>
              <a:chOff x="3000364" y="1000108"/>
              <a:chExt cx="2148635" cy="1428760"/>
            </a:xfrm>
          </p:grpSpPr>
          <p:pic>
            <p:nvPicPr>
              <p:cNvPr id="25" name="Picture 2">
                <a:hlinkClick r:id="rId8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0430" y="1000108"/>
                <a:ext cx="1648569" cy="1000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10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00364" y="1785926"/>
                <a:ext cx="903431" cy="6429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54" name="Полилиния 53"/>
          <p:cNvSpPr/>
          <p:nvPr/>
        </p:nvSpPr>
        <p:spPr>
          <a:xfrm>
            <a:off x="2263140" y="4960620"/>
            <a:ext cx="2226945" cy="561975"/>
          </a:xfrm>
          <a:custGeom>
            <a:avLst/>
            <a:gdLst>
              <a:gd name="connsiteX0" fmla="*/ 0 w 2226945"/>
              <a:gd name="connsiteY0" fmla="*/ 457200 h 561975"/>
              <a:gd name="connsiteX1" fmla="*/ 1268730 w 2226945"/>
              <a:gd name="connsiteY1" fmla="*/ 560070 h 561975"/>
              <a:gd name="connsiteX2" fmla="*/ 2080260 w 2226945"/>
              <a:gd name="connsiteY2" fmla="*/ 445770 h 561975"/>
              <a:gd name="connsiteX3" fmla="*/ 2148840 w 2226945"/>
              <a:gd name="connsiteY3" fmla="*/ 91440 h 561975"/>
              <a:gd name="connsiteX4" fmla="*/ 2148840 w 2226945"/>
              <a:gd name="connsiteY4" fmla="*/ 0 h 561975"/>
              <a:gd name="connsiteX5" fmla="*/ 2148840 w 2226945"/>
              <a:gd name="connsiteY5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6945" h="561975">
                <a:moveTo>
                  <a:pt x="0" y="457200"/>
                </a:moveTo>
                <a:cubicBezTo>
                  <a:pt x="461010" y="509587"/>
                  <a:pt x="922020" y="561975"/>
                  <a:pt x="1268730" y="560070"/>
                </a:cubicBezTo>
                <a:cubicBezTo>
                  <a:pt x="1615440" y="558165"/>
                  <a:pt x="1933575" y="523875"/>
                  <a:pt x="2080260" y="445770"/>
                </a:cubicBezTo>
                <a:cubicBezTo>
                  <a:pt x="2226945" y="367665"/>
                  <a:pt x="2137410" y="165735"/>
                  <a:pt x="2148840" y="91440"/>
                </a:cubicBezTo>
                <a:cubicBezTo>
                  <a:pt x="2160270" y="17145"/>
                  <a:pt x="2148840" y="0"/>
                  <a:pt x="2148840" y="0"/>
                </a:cubicBezTo>
                <a:lnTo>
                  <a:pt x="2148840" y="0"/>
                </a:lnTo>
              </a:path>
            </a:pathLst>
          </a:custGeom>
          <a:ln w="635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haus0081.gif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85926"/>
            <a:ext cx="1066075" cy="13382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7000896" y="5929331"/>
            <a:ext cx="1221591" cy="45970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start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3143248"/>
            <a:ext cx="1246180" cy="972021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C 0.01892 0.00509 0.10191 0.00648 0.11406 0.03032 C 0.12621 0.05416 0.07257 0.12106 0.07343 0.14352 C 0.0743 0.16597 0.11163 0.16111 0.11927 0.16458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3714744" y="4429132"/>
            <a:ext cx="1783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old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4414" y="3929066"/>
            <a:ext cx="2238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much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3786190"/>
            <a:ext cx="2003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long</a:t>
            </a:r>
            <a:endParaRPr lang="ru-RU" sz="3600" b="1" dirty="0"/>
          </a:p>
        </p:txBody>
      </p:sp>
      <p:pic>
        <p:nvPicPr>
          <p:cNvPr id="13" name="Рисунок 12" descr="1206571562785160653nicubunu_RPG_map_symbols_Wooden_Bridg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428736"/>
            <a:ext cx="2015826" cy="1357322"/>
          </a:xfrm>
          <a:prstGeom prst="rect">
            <a:avLst/>
          </a:prstGeom>
        </p:spPr>
      </p:pic>
      <p:pic>
        <p:nvPicPr>
          <p:cNvPr id="19" name="Рисунок 18" descr="knight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43041" y="642918"/>
            <a:ext cx="869549" cy="17002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3108" y="2000240"/>
            <a:ext cx="5286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is he? Ten.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57950" y="2786058"/>
            <a:ext cx="1246180" cy="972021"/>
          </a:xfrm>
          <a:prstGeom prst="rect">
            <a:avLst/>
          </a:prstGeom>
        </p:spPr>
      </p:pic>
      <p:sp>
        <p:nvSpPr>
          <p:cNvPr id="16" name="Блок-схема: узел 15"/>
          <p:cNvSpPr>
            <a:spLocks noChangeAspect="1"/>
          </p:cNvSpPr>
          <p:nvPr/>
        </p:nvSpPr>
        <p:spPr>
          <a:xfrm>
            <a:off x="857224" y="121442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642910" y="1000108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86082" y="2571744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16" y="4929198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857652" y="5000636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357586" y="4071942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562337" flipH="1">
            <a:off x="5715040" y="5214950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15375" y="2844938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50" y="2928934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143536" y="4429132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143668" y="292893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>
          <a:xfrm flipV="1">
            <a:off x="6391428" y="4000504"/>
            <a:ext cx="590803" cy="1428784"/>
          </a:xfrm>
          <a:custGeom>
            <a:avLst/>
            <a:gdLst>
              <a:gd name="connsiteX0" fmla="*/ 168728 w 2438399"/>
              <a:gd name="connsiteY0" fmla="*/ 925286 h 925286"/>
              <a:gd name="connsiteX1" fmla="*/ 152400 w 2438399"/>
              <a:gd name="connsiteY1" fmla="*/ 468086 h 925286"/>
              <a:gd name="connsiteX2" fmla="*/ 1083128 w 2438399"/>
              <a:gd name="connsiteY2" fmla="*/ 321129 h 925286"/>
              <a:gd name="connsiteX3" fmla="*/ 2291442 w 2438399"/>
              <a:gd name="connsiteY3" fmla="*/ 435429 h 925286"/>
              <a:gd name="connsiteX4" fmla="*/ 1964871 w 2438399"/>
              <a:gd name="connsiteY4" fmla="*/ 59871 h 925286"/>
              <a:gd name="connsiteX5" fmla="*/ 1948542 w 2438399"/>
              <a:gd name="connsiteY5" fmla="*/ 76200 h 925286"/>
              <a:gd name="connsiteX6" fmla="*/ 1948542 w 2438399"/>
              <a:gd name="connsiteY6" fmla="*/ 76200 h 925286"/>
              <a:gd name="connsiteX0" fmla="*/ 395698 w 2665369"/>
              <a:gd name="connsiteY0" fmla="*/ 925286 h 925286"/>
              <a:gd name="connsiteX1" fmla="*/ 379370 w 2665369"/>
              <a:gd name="connsiteY1" fmla="*/ 468086 h 925286"/>
              <a:gd name="connsiteX2" fmla="*/ 1310098 w 2665369"/>
              <a:gd name="connsiteY2" fmla="*/ 321129 h 925286"/>
              <a:gd name="connsiteX3" fmla="*/ 2518412 w 2665369"/>
              <a:gd name="connsiteY3" fmla="*/ 435429 h 925286"/>
              <a:gd name="connsiteX4" fmla="*/ 2191841 w 2665369"/>
              <a:gd name="connsiteY4" fmla="*/ 59871 h 925286"/>
              <a:gd name="connsiteX5" fmla="*/ 2175512 w 2665369"/>
              <a:gd name="connsiteY5" fmla="*/ 76200 h 925286"/>
              <a:gd name="connsiteX6" fmla="*/ 0 w 2665369"/>
              <a:gd name="connsiteY6" fmla="*/ 124883 h 925286"/>
              <a:gd name="connsiteX0" fmla="*/ 395698 w 2540819"/>
              <a:gd name="connsiteY0" fmla="*/ 925286 h 925286"/>
              <a:gd name="connsiteX1" fmla="*/ 379370 w 2540819"/>
              <a:gd name="connsiteY1" fmla="*/ 468086 h 925286"/>
              <a:gd name="connsiteX2" fmla="*/ 1310098 w 2540819"/>
              <a:gd name="connsiteY2" fmla="*/ 321129 h 925286"/>
              <a:gd name="connsiteX3" fmla="*/ 2191841 w 2540819"/>
              <a:gd name="connsiteY3" fmla="*/ 59871 h 925286"/>
              <a:gd name="connsiteX4" fmla="*/ 2175512 w 2540819"/>
              <a:gd name="connsiteY4" fmla="*/ 76200 h 925286"/>
              <a:gd name="connsiteX5" fmla="*/ 0 w 2540819"/>
              <a:gd name="connsiteY5" fmla="*/ 124883 h 925286"/>
              <a:gd name="connsiteX0" fmla="*/ 395698 w 2191841"/>
              <a:gd name="connsiteY0" fmla="*/ 898123 h 898123"/>
              <a:gd name="connsiteX1" fmla="*/ 379370 w 2191841"/>
              <a:gd name="connsiteY1" fmla="*/ 440923 h 898123"/>
              <a:gd name="connsiteX2" fmla="*/ 1310098 w 2191841"/>
              <a:gd name="connsiteY2" fmla="*/ 293966 h 898123"/>
              <a:gd name="connsiteX3" fmla="*/ 2191841 w 2191841"/>
              <a:gd name="connsiteY3" fmla="*/ 32708 h 898123"/>
              <a:gd name="connsiteX4" fmla="*/ 0 w 2191841"/>
              <a:gd name="connsiteY4" fmla="*/ 97720 h 898123"/>
              <a:gd name="connsiteX0" fmla="*/ 395698 w 1373326"/>
              <a:gd name="connsiteY0" fmla="*/ 800403 h 800403"/>
              <a:gd name="connsiteX1" fmla="*/ 379370 w 1373326"/>
              <a:gd name="connsiteY1" fmla="*/ 343203 h 800403"/>
              <a:gd name="connsiteX2" fmla="*/ 1310098 w 1373326"/>
              <a:gd name="connsiteY2" fmla="*/ 196246 h 800403"/>
              <a:gd name="connsiteX3" fmla="*/ 0 w 1373326"/>
              <a:gd name="connsiteY3" fmla="*/ 0 h 800403"/>
              <a:gd name="connsiteX0" fmla="*/ 395698 w 445320"/>
              <a:gd name="connsiteY0" fmla="*/ 800403 h 800403"/>
              <a:gd name="connsiteX1" fmla="*/ 379370 w 445320"/>
              <a:gd name="connsiteY1" fmla="*/ 343203 h 800403"/>
              <a:gd name="connsiteX2" fmla="*/ 0 w 445320"/>
              <a:gd name="connsiteY2" fmla="*/ 0 h 800403"/>
              <a:gd name="connsiteX0" fmla="*/ 545765 w 620398"/>
              <a:gd name="connsiteY0" fmla="*/ 974002 h 974002"/>
              <a:gd name="connsiteX1" fmla="*/ 529437 w 620398"/>
              <a:gd name="connsiteY1" fmla="*/ 516802 h 974002"/>
              <a:gd name="connsiteX2" fmla="*/ 0 w 620398"/>
              <a:gd name="connsiteY2" fmla="*/ 0 h 97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0398" h="974002">
                <a:moveTo>
                  <a:pt x="545765" y="974002"/>
                </a:moveTo>
                <a:cubicBezTo>
                  <a:pt x="461401" y="795748"/>
                  <a:pt x="620398" y="679136"/>
                  <a:pt x="529437" y="516802"/>
                </a:cubicBezTo>
                <a:cubicBezTo>
                  <a:pt x="438476" y="354468"/>
                  <a:pt x="79035" y="71501"/>
                  <a:pt x="0" y="0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24"/>
          <p:cNvGrpSpPr/>
          <p:nvPr/>
        </p:nvGrpSpPr>
        <p:grpSpPr>
          <a:xfrm>
            <a:off x="7929586" y="2928934"/>
            <a:ext cx="972126" cy="1119185"/>
            <a:chOff x="8001024" y="2714620"/>
            <a:chExt cx="972126" cy="1119185"/>
          </a:xfrm>
        </p:grpSpPr>
        <p:pic>
          <p:nvPicPr>
            <p:cNvPr id="33" name="Рисунок 32" descr="pintacp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8" name="Рисунок 27" descr="дерево.bmp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6" name="Группа 29"/>
          <p:cNvGrpSpPr/>
          <p:nvPr/>
        </p:nvGrpSpPr>
        <p:grpSpPr>
          <a:xfrm>
            <a:off x="2571736" y="1142984"/>
            <a:ext cx="2148635" cy="1428760"/>
            <a:chOff x="3000364" y="1000108"/>
            <a:chExt cx="2148635" cy="1428760"/>
          </a:xfrm>
        </p:grpSpPr>
        <p:pic>
          <p:nvPicPr>
            <p:cNvPr id="32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" name="Рисунок 39" descr="haus0081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1928802"/>
            <a:ext cx="1066075" cy="13382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139 C 0.02882 -0.00601 0.13472 -0.00116 0.17257 -0.02868 C 0.21041 -0.0562 0.21562 -0.13807 0.22691 -0.16698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786446" y="4000504"/>
            <a:ext cx="2003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long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00430" y="4357694"/>
            <a:ext cx="2238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much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1538" y="3929066"/>
            <a:ext cx="2233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many</a:t>
            </a:r>
            <a:endParaRPr lang="ru-RU" sz="3600" b="1" dirty="0"/>
          </a:p>
        </p:txBody>
      </p:sp>
      <p:pic>
        <p:nvPicPr>
          <p:cNvPr id="15" name="Рисунок 14" descr="1416_animad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1071546"/>
            <a:ext cx="1013137" cy="995362"/>
          </a:xfrm>
          <a:prstGeom prst="rect">
            <a:avLst/>
          </a:prstGeom>
        </p:spPr>
      </p:pic>
      <p:pic>
        <p:nvPicPr>
          <p:cNvPr id="13" name="gun_pistol2.WAV">
            <a:hlinkClick r:id="" action="ppaction://media"/>
          </p:cNvPr>
          <p:cNvPicPr>
            <a:picLocks noRot="1" noChangeAspect="1"/>
          </p:cNvPicPr>
          <p:nvPr>
            <a:wavAudioFile r:embed="rId1" name="gun_pistol2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gun_pistol2.WAV">
            <a:hlinkClick r:id="" action="ppaction://media"/>
          </p:cNvPr>
          <p:cNvPicPr>
            <a:picLocks noRot="1" noChangeAspect="1"/>
          </p:cNvPicPr>
          <p:nvPr>
            <a:wavAudioFile r:embed="rId1" name="gun_pistol2.WAV"/>
          </p:nvPr>
        </p:nvPicPr>
        <p:blipFill>
          <a:blip r:embed="rId5"/>
          <a:stretch>
            <a:fillRect/>
          </a:stretch>
        </p:blipFill>
        <p:spPr>
          <a:xfrm>
            <a:off x="4572000" y="3429000"/>
            <a:ext cx="304800" cy="214314"/>
          </a:xfrm>
          <a:prstGeom prst="rect">
            <a:avLst/>
          </a:prstGeom>
        </p:spPr>
      </p:pic>
      <p:pic>
        <p:nvPicPr>
          <p:cNvPr id="14" name="Рисунок 13" descr="pintacp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86" y="357166"/>
            <a:ext cx="1285884" cy="149344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14480" y="2000240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 … have you been in Moscow? Three weeks.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3" name="Рисунок 22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4" name="Рисунок 23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571472" y="57148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2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2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30" name="Рисунок 29" descr="pintacp.gif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32" name="Блок-схема: узел 31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Полилиния 3"/>
          <p:cNvSpPr/>
          <p:nvPr/>
        </p:nvSpPr>
        <p:spPr>
          <a:xfrm>
            <a:off x="71431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71480"/>
            <a:ext cx="1648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285860"/>
            <a:ext cx="898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Полилиния 34"/>
          <p:cNvSpPr/>
          <p:nvPr/>
        </p:nvSpPr>
        <p:spPr>
          <a:xfrm>
            <a:off x="285748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785926"/>
            <a:ext cx="90343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929058" y="4786322"/>
            <a:ext cx="214314" cy="164665"/>
          </a:xfrm>
          <a:prstGeom prst="rect">
            <a:avLst/>
          </a:prstGeom>
        </p:spPr>
      </p:pic>
      <p:grpSp>
        <p:nvGrpSpPr>
          <p:cNvPr id="3" name="Группа 50"/>
          <p:cNvGrpSpPr/>
          <p:nvPr/>
        </p:nvGrpSpPr>
        <p:grpSpPr>
          <a:xfrm>
            <a:off x="342899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15797" flipH="1">
            <a:off x="7759518" y="4058604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8678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429256" y="2714620"/>
            <a:ext cx="1785950" cy="1202539"/>
          </a:xfrm>
          <a:prstGeom prst="rect">
            <a:avLst/>
          </a:prstGeom>
        </p:spPr>
      </p:pic>
      <p:pic>
        <p:nvPicPr>
          <p:cNvPr id="55" name="Рисунок 54" descr="дерево.bmp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85728"/>
            <a:ext cx="1142998" cy="1523997"/>
          </a:xfrm>
          <a:prstGeom prst="rect">
            <a:avLst/>
          </a:prstGeom>
        </p:spPr>
      </p:pic>
      <p:grpSp>
        <p:nvGrpSpPr>
          <p:cNvPr id="5" name="Группа 28"/>
          <p:cNvGrpSpPr/>
          <p:nvPr/>
        </p:nvGrpSpPr>
        <p:grpSpPr>
          <a:xfrm>
            <a:off x="521494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21507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9" name="Полилиния 28"/>
          <p:cNvSpPr/>
          <p:nvPr/>
        </p:nvSpPr>
        <p:spPr>
          <a:xfrm>
            <a:off x="6468153" y="3739243"/>
            <a:ext cx="1186543" cy="1485900"/>
          </a:xfrm>
          <a:custGeom>
            <a:avLst/>
            <a:gdLst>
              <a:gd name="connsiteX0" fmla="*/ 620486 w 1186543"/>
              <a:gd name="connsiteY0" fmla="*/ 0 h 1485900"/>
              <a:gd name="connsiteX1" fmla="*/ 1143000 w 1186543"/>
              <a:gd name="connsiteY1" fmla="*/ 359228 h 1485900"/>
              <a:gd name="connsiteX2" fmla="*/ 359228 w 1186543"/>
              <a:gd name="connsiteY2" fmla="*/ 1143000 h 1485900"/>
              <a:gd name="connsiteX3" fmla="*/ 0 w 1186543"/>
              <a:gd name="connsiteY3" fmla="*/ 1485900 h 1485900"/>
              <a:gd name="connsiteX4" fmla="*/ 0 w 1186543"/>
              <a:gd name="connsiteY4" fmla="*/ 148590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6543" h="1485900">
                <a:moveTo>
                  <a:pt x="620486" y="0"/>
                </a:moveTo>
                <a:cubicBezTo>
                  <a:pt x="903514" y="84364"/>
                  <a:pt x="1186543" y="168728"/>
                  <a:pt x="1143000" y="359228"/>
                </a:cubicBezTo>
                <a:cubicBezTo>
                  <a:pt x="1099457" y="549728"/>
                  <a:pt x="549728" y="955221"/>
                  <a:pt x="359228" y="1143000"/>
                </a:cubicBezTo>
                <a:cubicBezTo>
                  <a:pt x="168728" y="1330779"/>
                  <a:pt x="0" y="1485900"/>
                  <a:pt x="0" y="1485900"/>
                </a:cubicBezTo>
                <a:lnTo>
                  <a:pt x="0" y="148590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26"/>
          <p:cNvGrpSpPr/>
          <p:nvPr/>
        </p:nvGrpSpPr>
        <p:grpSpPr>
          <a:xfrm>
            <a:off x="7500958" y="428604"/>
            <a:ext cx="714380" cy="642942"/>
            <a:chOff x="7572396" y="1000108"/>
            <a:chExt cx="714380" cy="642942"/>
          </a:xfrm>
        </p:grpSpPr>
        <p:sp>
          <p:nvSpPr>
            <p:cNvPr id="33" name="Блок-схема: узел 32"/>
            <p:cNvSpPr>
              <a:spLocks noChangeAspect="1"/>
            </p:cNvSpPr>
            <p:nvPr/>
          </p:nvSpPr>
          <p:spPr>
            <a:xfrm>
              <a:off x="7572396" y="100010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5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5" name="Рисунок 24" descr="ani-messag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2088"/>
            <a:stretch>
              <a:fillRect/>
            </a:stretch>
          </p:blipFill>
          <p:spPr>
            <a:xfrm>
              <a:off x="7572396" y="1071546"/>
              <a:ext cx="714380" cy="571504"/>
            </a:xfrm>
            <a:prstGeom prst="rect">
              <a:avLst/>
            </a:prstGeom>
          </p:spPr>
        </p:pic>
      </p:grpSp>
      <p:pic>
        <p:nvPicPr>
          <p:cNvPr id="36" name="Рисунок 35" descr="haus0081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C 0.00834 -0.08217 0.01719 -0.16296 0.01112 -0.23403 C 0.00521 -0.3044 -0.02638 -0.39375 -0.03333 -0.4252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071538" y="3929066"/>
            <a:ext cx="2233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many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50" y="3929066"/>
            <a:ext cx="1068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4429132"/>
            <a:ext cx="2238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much</a:t>
            </a:r>
            <a:endParaRPr lang="ru-RU" sz="3600" b="1" dirty="0"/>
          </a:p>
        </p:txBody>
      </p:sp>
      <p:pic>
        <p:nvPicPr>
          <p:cNvPr id="13" name="Рисунок 12" descr="sh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785918" y="142852"/>
            <a:ext cx="1785950" cy="1846934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928794" y="1785926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sisters have you got?</a:t>
            </a:r>
            <a:endParaRPr lang="ru-RU" sz="3600" b="1" dirty="0" smtClean="0">
              <a:solidFill>
                <a:prstClr val="black"/>
              </a:solidFill>
            </a:endParaRP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Two.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9" name="Рисунок 18" descr="ani-message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088"/>
          <a:stretch>
            <a:fillRect/>
          </a:stretch>
        </p:blipFill>
        <p:spPr>
          <a:xfrm>
            <a:off x="642910" y="785794"/>
            <a:ext cx="1071570" cy="857256"/>
          </a:xfrm>
          <a:prstGeom prst="rect">
            <a:avLst/>
          </a:prstGeom>
        </p:spPr>
      </p:pic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928662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062"/>
          <a:stretch>
            <a:fillRect/>
          </a:stretch>
        </p:blipFill>
        <p:spPr>
          <a:xfrm>
            <a:off x="7715304" y="1000108"/>
            <a:ext cx="764622" cy="611876"/>
          </a:xfrm>
          <a:prstGeom prst="rect">
            <a:avLst/>
          </a:prstGeom>
        </p:spPr>
      </p:pic>
      <p:sp>
        <p:nvSpPr>
          <p:cNvPr id="4" name="Полилиния 3"/>
          <p:cNvSpPr/>
          <p:nvPr/>
        </p:nvSpPr>
        <p:spPr>
          <a:xfrm>
            <a:off x="642910" y="114298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86082" y="271462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16" y="507207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68" y="2143116"/>
            <a:ext cx="90343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857652" y="514351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357586" y="421481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7445499" y="1833394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15375" y="298781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57850" y="307181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143536" y="457200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143668" y="307181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86742" y="78579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4910898" y="1857365"/>
            <a:ext cx="1755373" cy="1000132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5373" h="1191259">
                <a:moveTo>
                  <a:pt x="1755373" y="0"/>
                </a:moveTo>
                <a:cubicBezTo>
                  <a:pt x="1646515" y="200025"/>
                  <a:pt x="1537658" y="400050"/>
                  <a:pt x="1428801" y="571500"/>
                </a:cubicBezTo>
                <a:cubicBezTo>
                  <a:pt x="1319944" y="742950"/>
                  <a:pt x="1276401" y="927675"/>
                  <a:pt x="1102230" y="1028700"/>
                </a:cubicBezTo>
                <a:cubicBezTo>
                  <a:pt x="928059" y="1129725"/>
                  <a:pt x="559311" y="1164045"/>
                  <a:pt x="383774" y="1177652"/>
                </a:cubicBezTo>
                <a:cubicBezTo>
                  <a:pt x="208237" y="1191259"/>
                  <a:pt x="98014" y="1126764"/>
                  <a:pt x="49007" y="1110343"/>
                </a:cubicBezTo>
                <a:cubicBezTo>
                  <a:pt x="0" y="1093922"/>
                  <a:pt x="81246" y="1085630"/>
                  <a:pt x="89730" y="1079126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34" y="1357298"/>
            <a:ext cx="1648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214" y="1928802"/>
            <a:ext cx="898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Рисунок 41" descr="дерево.bmp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94" y="1142984"/>
            <a:ext cx="1142998" cy="1523997"/>
          </a:xfrm>
          <a:prstGeom prst="rect">
            <a:avLst/>
          </a:prstGeom>
        </p:spPr>
      </p:pic>
      <p:sp>
        <p:nvSpPr>
          <p:cNvPr id="43" name="Блок-схема: узел 42"/>
          <p:cNvSpPr>
            <a:spLocks noChangeAspect="1"/>
          </p:cNvSpPr>
          <p:nvPr/>
        </p:nvSpPr>
        <p:spPr>
          <a:xfrm>
            <a:off x="5429288" y="121442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5" name="Группа 28"/>
          <p:cNvGrpSpPr/>
          <p:nvPr/>
        </p:nvGrpSpPr>
        <p:grpSpPr>
          <a:xfrm>
            <a:off x="8215338" y="3286124"/>
            <a:ext cx="757812" cy="857256"/>
            <a:chOff x="8001024" y="2714620"/>
            <a:chExt cx="972126" cy="1119185"/>
          </a:xfrm>
        </p:grpSpPr>
        <p:pic>
          <p:nvPicPr>
            <p:cNvPr id="39" name="Рисунок 38" descr="pintacp.gif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7" name="Рисунок 46" descr="haus0081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2071678"/>
            <a:ext cx="1066075" cy="133826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C -0.02361 -0.05278 -0.04705 -0.10486 -0.06285 -0.13634 C -0.07865 -0.16782 -0.08403 -0.18518 -0.09445 -0.18889 C -0.10486 -0.19259 -0.12032 -0.16412 -0.12552 -0.1592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643042" y="3857628"/>
            <a:ext cx="106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15074" y="3857628"/>
            <a:ext cx="1474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Where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4357694"/>
            <a:ext cx="133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When</a:t>
            </a:r>
            <a:endParaRPr lang="ru-RU" sz="3600" b="1" dirty="0"/>
          </a:p>
        </p:txBody>
      </p:sp>
      <p:pic>
        <p:nvPicPr>
          <p:cNvPr id="9" name="Рисунок 8" descr="Cloud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0"/>
            <a:ext cx="1623383" cy="2000240"/>
          </a:xfrm>
          <a:prstGeom prst="rect">
            <a:avLst/>
          </a:prstGeom>
        </p:spPr>
      </p:pic>
      <p:pic>
        <p:nvPicPr>
          <p:cNvPr id="13" name="Рисунок 12" descr="дерево.bmp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1472" y="285728"/>
            <a:ext cx="1428750" cy="1905000"/>
          </a:xfrm>
          <a:prstGeom prst="rect">
            <a:avLst/>
          </a:prstGeom>
        </p:spPr>
      </p:pic>
      <p:pic>
        <p:nvPicPr>
          <p:cNvPr id="16" name="Storm-1--Lo-Fi-preview- Part 02 of 20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357290" y="1785926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are you late? 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I overslept.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8" name="Рисунок 17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9" name="Рисунок 18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20" name="Блок-схема: узел 19"/>
          <p:cNvSpPr>
            <a:spLocks noChangeAspect="1"/>
          </p:cNvSpPr>
          <p:nvPr/>
        </p:nvSpPr>
        <p:spPr>
          <a:xfrm>
            <a:off x="1785918" y="50004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2" name="Stor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5143504" y="3286124"/>
            <a:ext cx="304800" cy="304800"/>
          </a:xfrm>
          <a:prstGeom prst="rect">
            <a:avLst/>
          </a:prstGeom>
        </p:spPr>
      </p:pic>
      <p:pic>
        <p:nvPicPr>
          <p:cNvPr id="23" name="Stor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5295904" y="34385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1071546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14644" y="2643182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78" y="5000636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214" y="5072074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286148" y="4143380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6159647" y="618948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243937" y="2916376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412" y="3000372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072098" y="4500570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072230" y="300037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15304" y="71435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639"/>
          <a:stretch>
            <a:fillRect/>
          </a:stretch>
        </p:blipFill>
        <p:spPr>
          <a:xfrm>
            <a:off x="7643866" y="714356"/>
            <a:ext cx="764622" cy="614823"/>
          </a:xfrm>
          <a:prstGeom prst="rect">
            <a:avLst/>
          </a:prstGeom>
        </p:spPr>
      </p:pic>
      <p:sp>
        <p:nvSpPr>
          <p:cNvPr id="36" name="Полилиния 35"/>
          <p:cNvSpPr/>
          <p:nvPr/>
        </p:nvSpPr>
        <p:spPr>
          <a:xfrm>
            <a:off x="4839460" y="1785927"/>
            <a:ext cx="1755373" cy="1000132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5373" h="1191259">
                <a:moveTo>
                  <a:pt x="1755373" y="0"/>
                </a:moveTo>
                <a:cubicBezTo>
                  <a:pt x="1646515" y="200025"/>
                  <a:pt x="1537658" y="400050"/>
                  <a:pt x="1428801" y="571500"/>
                </a:cubicBezTo>
                <a:cubicBezTo>
                  <a:pt x="1319944" y="742950"/>
                  <a:pt x="1276401" y="927675"/>
                  <a:pt x="1102230" y="1028700"/>
                </a:cubicBezTo>
                <a:cubicBezTo>
                  <a:pt x="928059" y="1129725"/>
                  <a:pt x="559311" y="1164045"/>
                  <a:pt x="383774" y="1177652"/>
                </a:cubicBezTo>
                <a:cubicBezTo>
                  <a:pt x="208237" y="1191259"/>
                  <a:pt x="98014" y="1126764"/>
                  <a:pt x="49007" y="1110343"/>
                </a:cubicBezTo>
                <a:cubicBezTo>
                  <a:pt x="0" y="1093922"/>
                  <a:pt x="81246" y="1085630"/>
                  <a:pt x="89730" y="1079126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357586" y="2357430"/>
            <a:ext cx="1451393" cy="379918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  <a:gd name="connsiteX0" fmla="*/ 1728791 w 1728791"/>
              <a:gd name="connsiteY0" fmla="*/ 452521 h 1834560"/>
              <a:gd name="connsiteX1" fmla="*/ 1402219 w 1728791"/>
              <a:gd name="connsiteY1" fmla="*/ 1024021 h 1834560"/>
              <a:gd name="connsiteX2" fmla="*/ 1075648 w 1728791"/>
              <a:gd name="connsiteY2" fmla="*/ 1481221 h 1834560"/>
              <a:gd name="connsiteX3" fmla="*/ 357192 w 1728791"/>
              <a:gd name="connsiteY3" fmla="*/ 1630173 h 1834560"/>
              <a:gd name="connsiteX4" fmla="*/ 22425 w 1728791"/>
              <a:gd name="connsiteY4" fmla="*/ 1562864 h 1834560"/>
              <a:gd name="connsiteX5" fmla="*/ 491744 w 1728791"/>
              <a:gd name="connsiteY5" fmla="*/ 0 h 1834560"/>
              <a:gd name="connsiteX0" fmla="*/ 1468916 w 1468916"/>
              <a:gd name="connsiteY0" fmla="*/ 452521 h 1877043"/>
              <a:gd name="connsiteX1" fmla="*/ 1142344 w 1468916"/>
              <a:gd name="connsiteY1" fmla="*/ 1024021 h 1877043"/>
              <a:gd name="connsiteX2" fmla="*/ 815773 w 1468916"/>
              <a:gd name="connsiteY2" fmla="*/ 1481221 h 1877043"/>
              <a:gd name="connsiteX3" fmla="*/ 97317 w 1468916"/>
              <a:gd name="connsiteY3" fmla="*/ 1630173 h 1877043"/>
              <a:gd name="connsiteX4" fmla="*/ 231869 w 1468916"/>
              <a:gd name="connsiteY4" fmla="*/ 0 h 1877043"/>
              <a:gd name="connsiteX0" fmla="*/ 1237047 w 1237047"/>
              <a:gd name="connsiteY0" fmla="*/ 452521 h 1651891"/>
              <a:gd name="connsiteX1" fmla="*/ 910475 w 1237047"/>
              <a:gd name="connsiteY1" fmla="*/ 1024021 h 1651891"/>
              <a:gd name="connsiteX2" fmla="*/ 583904 w 1237047"/>
              <a:gd name="connsiteY2" fmla="*/ 1481221 h 1651891"/>
              <a:gd name="connsiteX3" fmla="*/ 0 w 1237047"/>
              <a:gd name="connsiteY3" fmla="*/ 0 h 1651891"/>
              <a:gd name="connsiteX0" fmla="*/ 1237047 w 1237047"/>
              <a:gd name="connsiteY0" fmla="*/ 452521 h 1099441"/>
              <a:gd name="connsiteX1" fmla="*/ 910475 w 1237047"/>
              <a:gd name="connsiteY1" fmla="*/ 1024021 h 1099441"/>
              <a:gd name="connsiteX2" fmla="*/ 0 w 1237047"/>
              <a:gd name="connsiteY2" fmla="*/ 0 h 1099441"/>
              <a:gd name="connsiteX0" fmla="*/ 1237047 w 1237047"/>
              <a:gd name="connsiteY0" fmla="*/ 452521 h 452521"/>
              <a:gd name="connsiteX1" fmla="*/ 0 w 1237047"/>
              <a:gd name="connsiteY1" fmla="*/ 0 h 452521"/>
              <a:gd name="connsiteX0" fmla="*/ 1451393 w 1451393"/>
              <a:gd name="connsiteY0" fmla="*/ 452521 h 452521"/>
              <a:gd name="connsiteX1" fmla="*/ 0 w 1451393"/>
              <a:gd name="connsiteY1" fmla="*/ 0 h 452521"/>
              <a:gd name="connsiteX0" fmla="*/ 1451393 w 1451393"/>
              <a:gd name="connsiteY0" fmla="*/ 452521 h 452521"/>
              <a:gd name="connsiteX1" fmla="*/ 0 w 1451393"/>
              <a:gd name="connsiteY1" fmla="*/ 0 h 45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1393" h="452521">
                <a:moveTo>
                  <a:pt x="1451393" y="452521"/>
                </a:moveTo>
                <a:lnTo>
                  <a:pt x="0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7"/>
          <p:cNvGrpSpPr/>
          <p:nvPr/>
        </p:nvGrpSpPr>
        <p:grpSpPr>
          <a:xfrm>
            <a:off x="4429156" y="1071546"/>
            <a:ext cx="1257878" cy="1523997"/>
            <a:chOff x="4929190" y="785794"/>
            <a:chExt cx="1257878" cy="1523997"/>
          </a:xfrm>
        </p:grpSpPr>
        <p:pic>
          <p:nvPicPr>
            <p:cNvPr id="42" name="Рисунок 41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1" name="Блок-схема: узел 40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Группа 50"/>
          <p:cNvGrpSpPr/>
          <p:nvPr/>
        </p:nvGrpSpPr>
        <p:grpSpPr>
          <a:xfrm>
            <a:off x="2500330" y="1285860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Блок-схема: узел 46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Группа 54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56" name="Рисунок 55" descr="pintacp.gif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58" name="Блок-схема: узел 57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2" name="Рисунок 31" descr="haus0081.gif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2071678"/>
            <a:ext cx="1066075" cy="1338264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6143636" y="3929066"/>
            <a:ext cx="1474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Where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00496" y="4429132"/>
            <a:ext cx="106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71604" y="3929066"/>
            <a:ext cx="133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When</a:t>
            </a:r>
            <a:endParaRPr lang="ru-RU" sz="36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28604"/>
            <a:ext cx="2357434" cy="143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 descr="bat_anima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57166"/>
            <a:ext cx="1785950" cy="178595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643042" y="1928802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is Mary?  In her room.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1142976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1071546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14644" y="2643182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78" y="5000636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214" y="5072074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286148" y="4143380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6016738" y="618948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243937" y="2916376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412" y="3000372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072098" y="4500570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072230" y="300037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15304" y="71435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284"/>
          <a:stretch>
            <a:fillRect/>
          </a:stretch>
        </p:blipFill>
        <p:spPr>
          <a:xfrm>
            <a:off x="7643866" y="714356"/>
            <a:ext cx="764622" cy="624250"/>
          </a:xfrm>
          <a:prstGeom prst="rect">
            <a:avLst/>
          </a:prstGeom>
        </p:spPr>
      </p:pic>
      <p:sp>
        <p:nvSpPr>
          <p:cNvPr id="29" name="Полилиния 28"/>
          <p:cNvSpPr/>
          <p:nvPr/>
        </p:nvSpPr>
        <p:spPr>
          <a:xfrm>
            <a:off x="1720652" y="1902281"/>
            <a:ext cx="751114" cy="1674333"/>
          </a:xfrm>
          <a:custGeom>
            <a:avLst/>
            <a:gdLst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915540"/>
              <a:gd name="connsiteX1" fmla="*/ 571500 w 895350"/>
              <a:gd name="connsiteY1" fmla="*/ 244928 h 1915540"/>
              <a:gd name="connsiteX2" fmla="*/ 669471 w 895350"/>
              <a:gd name="connsiteY2" fmla="*/ 800100 h 1915540"/>
              <a:gd name="connsiteX3" fmla="*/ 832757 w 895350"/>
              <a:gd name="connsiteY3" fmla="*/ 1404257 h 1915540"/>
              <a:gd name="connsiteX4" fmla="*/ 293914 w 895350"/>
              <a:gd name="connsiteY4" fmla="*/ 1877785 h 1915540"/>
              <a:gd name="connsiteX5" fmla="*/ 293914 w 895350"/>
              <a:gd name="connsiteY5" fmla="*/ 1630790 h 1915540"/>
              <a:gd name="connsiteX6" fmla="*/ 0 w 895350"/>
              <a:gd name="connsiteY6" fmla="*/ 1338942 h 1915540"/>
              <a:gd name="connsiteX7" fmla="*/ 0 w 895350"/>
              <a:gd name="connsiteY7" fmla="*/ 1338942 h 1915540"/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751114"/>
              <a:gd name="connsiteY0" fmla="*/ 0 h 1674333"/>
              <a:gd name="connsiteX1" fmla="*/ 571500 w 751114"/>
              <a:gd name="connsiteY1" fmla="*/ 244928 h 1674333"/>
              <a:gd name="connsiteX2" fmla="*/ 669471 w 751114"/>
              <a:gd name="connsiteY2" fmla="*/ 800100 h 1674333"/>
              <a:gd name="connsiteX3" fmla="*/ 618411 w 751114"/>
              <a:gd name="connsiteY3" fmla="*/ 1404257 h 1674333"/>
              <a:gd name="connsiteX4" fmla="*/ 293914 w 751114"/>
              <a:gd name="connsiteY4" fmla="*/ 1663447 h 1674333"/>
              <a:gd name="connsiteX5" fmla="*/ 0 w 751114"/>
              <a:gd name="connsiteY5" fmla="*/ 1338942 h 1674333"/>
              <a:gd name="connsiteX6" fmla="*/ 0 w 751114"/>
              <a:gd name="connsiteY6" fmla="*/ 1338942 h 167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1114" h="1674333">
                <a:moveTo>
                  <a:pt x="751114" y="0"/>
                </a:moveTo>
                <a:cubicBezTo>
                  <a:pt x="668110" y="55789"/>
                  <a:pt x="585107" y="111578"/>
                  <a:pt x="571500" y="244928"/>
                </a:cubicBezTo>
                <a:cubicBezTo>
                  <a:pt x="557893" y="378278"/>
                  <a:pt x="661653" y="606879"/>
                  <a:pt x="669471" y="800100"/>
                </a:cubicBezTo>
                <a:cubicBezTo>
                  <a:pt x="677289" y="993321"/>
                  <a:pt x="681004" y="1260366"/>
                  <a:pt x="618411" y="1404257"/>
                </a:cubicBezTo>
                <a:cubicBezTo>
                  <a:pt x="555818" y="1548148"/>
                  <a:pt x="396982" y="1674333"/>
                  <a:pt x="293914" y="1663447"/>
                </a:cubicBezTo>
                <a:cubicBezTo>
                  <a:pt x="190846" y="1652561"/>
                  <a:pt x="48986" y="1428749"/>
                  <a:pt x="0" y="1338942"/>
                </a:cubicBezTo>
                <a:lnTo>
                  <a:pt x="0" y="1338942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53"/>
          <p:cNvGrpSpPr/>
          <p:nvPr/>
        </p:nvGrpSpPr>
        <p:grpSpPr>
          <a:xfrm>
            <a:off x="1143008" y="2000240"/>
            <a:ext cx="1115002" cy="1338264"/>
            <a:chOff x="1643042" y="1714488"/>
            <a:chExt cx="1115002" cy="1338264"/>
          </a:xfrm>
        </p:grpSpPr>
        <p:pic>
          <p:nvPicPr>
            <p:cNvPr id="32" name="Рисунок 31" descr="haus0081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714488"/>
              <a:ext cx="1066075" cy="1338264"/>
            </a:xfrm>
            <a:prstGeom prst="rect">
              <a:avLst/>
            </a:prstGeom>
          </p:spPr>
        </p:pic>
        <p:sp>
          <p:nvSpPr>
            <p:cNvPr id="40" name="Блок-схема: узел 39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8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Полилиния 40"/>
          <p:cNvSpPr/>
          <p:nvPr/>
        </p:nvSpPr>
        <p:spPr>
          <a:xfrm>
            <a:off x="3712737" y="1738994"/>
            <a:ext cx="2898322" cy="1349483"/>
          </a:xfrm>
          <a:custGeom>
            <a:avLst/>
            <a:gdLst>
              <a:gd name="connsiteX0" fmla="*/ 0 w 2898322"/>
              <a:gd name="connsiteY0" fmla="*/ 653143 h 1455964"/>
              <a:gd name="connsiteX1" fmla="*/ 473529 w 2898322"/>
              <a:gd name="connsiteY1" fmla="*/ 1273628 h 1455964"/>
              <a:gd name="connsiteX2" fmla="*/ 1600200 w 2898322"/>
              <a:gd name="connsiteY2" fmla="*/ 1322614 h 1455964"/>
              <a:gd name="connsiteX3" fmla="*/ 2694215 w 2898322"/>
              <a:gd name="connsiteY3" fmla="*/ 473528 h 1455964"/>
              <a:gd name="connsiteX4" fmla="*/ 2824843 w 2898322"/>
              <a:gd name="connsiteY4" fmla="*/ 0 h 1455964"/>
              <a:gd name="connsiteX5" fmla="*/ 2824843 w 2898322"/>
              <a:gd name="connsiteY5" fmla="*/ 0 h 1455964"/>
              <a:gd name="connsiteX0" fmla="*/ 0 w 2898322"/>
              <a:gd name="connsiteY0" fmla="*/ 653143 h 1349483"/>
              <a:gd name="connsiteX1" fmla="*/ 473529 w 2898322"/>
              <a:gd name="connsiteY1" fmla="*/ 1273628 h 1349483"/>
              <a:gd name="connsiteX2" fmla="*/ 1600200 w 2898322"/>
              <a:gd name="connsiteY2" fmla="*/ 1108276 h 1349483"/>
              <a:gd name="connsiteX3" fmla="*/ 2694215 w 2898322"/>
              <a:gd name="connsiteY3" fmla="*/ 473528 h 1349483"/>
              <a:gd name="connsiteX4" fmla="*/ 2824843 w 2898322"/>
              <a:gd name="connsiteY4" fmla="*/ 0 h 1349483"/>
              <a:gd name="connsiteX5" fmla="*/ 2824843 w 2898322"/>
              <a:gd name="connsiteY5" fmla="*/ 0 h 134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8322" h="1349483">
                <a:moveTo>
                  <a:pt x="0" y="653143"/>
                </a:moveTo>
                <a:cubicBezTo>
                  <a:pt x="103414" y="907596"/>
                  <a:pt x="206829" y="1197773"/>
                  <a:pt x="473529" y="1273628"/>
                </a:cubicBezTo>
                <a:cubicBezTo>
                  <a:pt x="740229" y="1349483"/>
                  <a:pt x="1230086" y="1241626"/>
                  <a:pt x="1600200" y="1108276"/>
                </a:cubicBezTo>
                <a:cubicBezTo>
                  <a:pt x="1970314" y="974926"/>
                  <a:pt x="2490108" y="658241"/>
                  <a:pt x="2694215" y="473528"/>
                </a:cubicBezTo>
                <a:cubicBezTo>
                  <a:pt x="2898322" y="288815"/>
                  <a:pt x="2824843" y="0"/>
                  <a:pt x="2824843" y="0"/>
                </a:cubicBezTo>
                <a:lnTo>
                  <a:pt x="2824843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41"/>
          <p:cNvGrpSpPr/>
          <p:nvPr/>
        </p:nvGrpSpPr>
        <p:grpSpPr>
          <a:xfrm>
            <a:off x="4429156" y="1071546"/>
            <a:ext cx="1257878" cy="1523997"/>
            <a:chOff x="4929190" y="785794"/>
            <a:chExt cx="1257878" cy="1523997"/>
          </a:xfrm>
        </p:grpSpPr>
        <p:pic>
          <p:nvPicPr>
            <p:cNvPr id="43" name="Рисунок 42" descr="дерево.bmp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Группа 45"/>
          <p:cNvGrpSpPr/>
          <p:nvPr/>
        </p:nvGrpSpPr>
        <p:grpSpPr>
          <a:xfrm>
            <a:off x="2500330" y="1285860"/>
            <a:ext cx="2148635" cy="1428760"/>
            <a:chOff x="3000364" y="1000108"/>
            <a:chExt cx="2148635" cy="1428760"/>
          </a:xfrm>
        </p:grpSpPr>
        <p:pic>
          <p:nvPicPr>
            <p:cNvPr id="47" name="Picture 2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Блок-схема: узел 47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Группа 55"/>
          <p:cNvGrpSpPr/>
          <p:nvPr/>
        </p:nvGrpSpPr>
        <p:grpSpPr>
          <a:xfrm>
            <a:off x="7929586" y="3000372"/>
            <a:ext cx="757812" cy="857256"/>
            <a:chOff x="8001024" y="2714620"/>
            <a:chExt cx="972126" cy="1119185"/>
          </a:xfrm>
        </p:grpSpPr>
        <p:pic>
          <p:nvPicPr>
            <p:cNvPr id="58" name="Рисунок 57" descr="pintacp.gif">
              <a:hlinkClick r:id="rId15" action="ppaction://hlinksldjump"/>
            </p:cNvPr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59" name="Блок-схема: узел 58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116 C -0.02118 -0.00625 -0.09531 -0.03194 -0.12673 -0.04282 C -0.15816 -0.0537 -0.16458 -0.06134 -0.18906 -0.06389 C -0.21337 -0.06667 -0.23611 -0.05787 -0.27309 -0.05903 C -0.31007 -0.06018 -0.37882 -0.06991 -0.41094 -0.0706 C -0.44323 -0.0713 -0.45347 -0.07893 -0.46597 -0.06319 C -0.4783 -0.04745 -0.48177 0.00556 -0.48594 0.02384 " pathEditMode="relative" rAng="0" ptsTypes="aa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00100" y="571480"/>
            <a:ext cx="1375773" cy="1440170"/>
            <a:chOff x="3786182" y="3857628"/>
            <a:chExt cx="1146476" cy="1200142"/>
          </a:xfrm>
        </p:grpSpPr>
        <p:pic>
          <p:nvPicPr>
            <p:cNvPr id="5" name="Рисунок 4" descr="cave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6" name="Блок-схема: узел 5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Рисунок 8" descr="pteradactile_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57224" y="500042"/>
            <a:ext cx="1500188" cy="1500188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786446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4429132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13" name="monster2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onster2.wav"/>
          </p:nvPr>
        </p:nvPicPr>
        <p:blipFill>
          <a:blip r:embed="rId6"/>
          <a:stretch>
            <a:fillRect/>
          </a:stretch>
        </p:blipFill>
        <p:spPr>
          <a:xfrm>
            <a:off x="4705352" y="4210054"/>
            <a:ext cx="304800" cy="304800"/>
          </a:xfrm>
          <a:prstGeom prst="rect">
            <a:avLst/>
          </a:prstGeom>
        </p:spPr>
      </p:pic>
      <p:pic>
        <p:nvPicPr>
          <p:cNvPr id="16" name="monster2.wav">
            <a:hlinkClick r:id="" action="ppaction://media"/>
          </p:cNvPr>
          <p:cNvPicPr>
            <a:picLocks noRot="1" noChangeAspect="1"/>
          </p:cNvPicPr>
          <p:nvPr>
            <a:wavAudioFile r:embed="rId1" name="monster2.wav"/>
          </p:nvPr>
        </p:nvPicPr>
        <p:blipFill>
          <a:blip r:embed="rId7"/>
          <a:stretch>
            <a:fillRect/>
          </a:stretch>
        </p:blipFill>
        <p:spPr>
          <a:xfrm>
            <a:off x="4705352" y="3776666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571736" y="2071678"/>
            <a:ext cx="39221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I get up … 7 o’clock.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0" name="Рисунок 19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1" name="Рисунок 20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0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70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786446" y="3857628"/>
            <a:ext cx="2202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often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3857628"/>
            <a:ext cx="133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57554" y="4286256"/>
            <a:ext cx="2238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much</a:t>
            </a:r>
            <a:endParaRPr lang="ru-RU" sz="3600" b="1" dirty="0"/>
          </a:p>
        </p:txBody>
      </p:sp>
      <p:pic>
        <p:nvPicPr>
          <p:cNvPr id="13" name="Рисунок 12" descr="haus008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285728"/>
            <a:ext cx="1342773" cy="1685609"/>
          </a:xfrm>
          <a:prstGeom prst="rect">
            <a:avLst/>
          </a:prstGeom>
        </p:spPr>
      </p:pic>
      <p:pic>
        <p:nvPicPr>
          <p:cNvPr id="14" name="Laughing Witch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Laughing Witch.wav"/>
          </p:nvPr>
        </p:nvPicPr>
        <p:blipFill>
          <a:blip r:embed="rId5"/>
          <a:stretch>
            <a:fillRect/>
          </a:stretch>
        </p:blipFill>
        <p:spPr>
          <a:xfrm>
            <a:off x="6786578" y="928670"/>
            <a:ext cx="304800" cy="304800"/>
          </a:xfrm>
          <a:prstGeom prst="rect">
            <a:avLst/>
          </a:prstGeom>
        </p:spPr>
      </p:pic>
      <p:pic>
        <p:nvPicPr>
          <p:cNvPr id="15" name="Laughing Witch.wav">
            <a:hlinkClick r:id="" action="ppaction://media"/>
          </p:cNvPr>
          <p:cNvPicPr>
            <a:picLocks noRot="1" noChangeAspect="1"/>
          </p:cNvPicPr>
          <p:nvPr>
            <a:wavAudioFile r:embed="rId1" name="Laughing Witch.wav"/>
          </p:nvPr>
        </p:nvPicPr>
        <p:blipFill>
          <a:blip r:embed="rId5"/>
          <a:stretch>
            <a:fillRect/>
          </a:stretch>
        </p:blipFill>
        <p:spPr>
          <a:xfrm>
            <a:off x="6938978" y="1081070"/>
            <a:ext cx="304800" cy="30480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6" name="Рисунок 1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7" name="Рисунок 16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428728" y="1928802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 … do you go to the library? Once a month.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928662" y="78579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1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857224" y="928670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2016211" y="690386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2714620"/>
            <a:ext cx="1785950" cy="1202539"/>
          </a:xfrm>
          <a:prstGeom prst="rect">
            <a:avLst/>
          </a:prstGeom>
        </p:spPr>
      </p:pic>
      <p:pic>
        <p:nvPicPr>
          <p:cNvPr id="52" name="Рисунок 51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V="1">
            <a:off x="5404431" y="4654674"/>
            <a:ext cx="214314" cy="164666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57213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57226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8215338" y="42860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60"/>
          <a:stretch>
            <a:fillRect/>
          </a:stretch>
        </p:blipFill>
        <p:spPr>
          <a:xfrm>
            <a:off x="8143900" y="428604"/>
            <a:ext cx="764622" cy="627198"/>
          </a:xfrm>
          <a:prstGeom prst="rect">
            <a:avLst/>
          </a:prstGeom>
        </p:spPr>
      </p:pic>
      <p:sp>
        <p:nvSpPr>
          <p:cNvPr id="29" name="Полилиния 28"/>
          <p:cNvSpPr/>
          <p:nvPr/>
        </p:nvSpPr>
        <p:spPr>
          <a:xfrm>
            <a:off x="2220686" y="1616529"/>
            <a:ext cx="751114" cy="1674333"/>
          </a:xfrm>
          <a:custGeom>
            <a:avLst/>
            <a:gdLst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915540"/>
              <a:gd name="connsiteX1" fmla="*/ 571500 w 895350"/>
              <a:gd name="connsiteY1" fmla="*/ 244928 h 1915540"/>
              <a:gd name="connsiteX2" fmla="*/ 669471 w 895350"/>
              <a:gd name="connsiteY2" fmla="*/ 800100 h 1915540"/>
              <a:gd name="connsiteX3" fmla="*/ 832757 w 895350"/>
              <a:gd name="connsiteY3" fmla="*/ 1404257 h 1915540"/>
              <a:gd name="connsiteX4" fmla="*/ 293914 w 895350"/>
              <a:gd name="connsiteY4" fmla="*/ 1877785 h 1915540"/>
              <a:gd name="connsiteX5" fmla="*/ 293914 w 895350"/>
              <a:gd name="connsiteY5" fmla="*/ 1630790 h 1915540"/>
              <a:gd name="connsiteX6" fmla="*/ 0 w 895350"/>
              <a:gd name="connsiteY6" fmla="*/ 1338942 h 1915540"/>
              <a:gd name="connsiteX7" fmla="*/ 0 w 895350"/>
              <a:gd name="connsiteY7" fmla="*/ 1338942 h 1915540"/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751114"/>
              <a:gd name="connsiteY0" fmla="*/ 0 h 1674333"/>
              <a:gd name="connsiteX1" fmla="*/ 571500 w 751114"/>
              <a:gd name="connsiteY1" fmla="*/ 244928 h 1674333"/>
              <a:gd name="connsiteX2" fmla="*/ 669471 w 751114"/>
              <a:gd name="connsiteY2" fmla="*/ 800100 h 1674333"/>
              <a:gd name="connsiteX3" fmla="*/ 618411 w 751114"/>
              <a:gd name="connsiteY3" fmla="*/ 1404257 h 1674333"/>
              <a:gd name="connsiteX4" fmla="*/ 293914 w 751114"/>
              <a:gd name="connsiteY4" fmla="*/ 1663447 h 1674333"/>
              <a:gd name="connsiteX5" fmla="*/ 0 w 751114"/>
              <a:gd name="connsiteY5" fmla="*/ 1338942 h 1674333"/>
              <a:gd name="connsiteX6" fmla="*/ 0 w 751114"/>
              <a:gd name="connsiteY6" fmla="*/ 1338942 h 167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1114" h="1674333">
                <a:moveTo>
                  <a:pt x="751114" y="0"/>
                </a:moveTo>
                <a:cubicBezTo>
                  <a:pt x="668110" y="55789"/>
                  <a:pt x="585107" y="111578"/>
                  <a:pt x="571500" y="244928"/>
                </a:cubicBezTo>
                <a:cubicBezTo>
                  <a:pt x="557893" y="378278"/>
                  <a:pt x="661653" y="606879"/>
                  <a:pt x="669471" y="800100"/>
                </a:cubicBezTo>
                <a:cubicBezTo>
                  <a:pt x="677289" y="993321"/>
                  <a:pt x="681004" y="1260366"/>
                  <a:pt x="618411" y="1404257"/>
                </a:cubicBezTo>
                <a:cubicBezTo>
                  <a:pt x="555818" y="1548148"/>
                  <a:pt x="396982" y="1674333"/>
                  <a:pt x="293914" y="1663447"/>
                </a:cubicBezTo>
                <a:cubicBezTo>
                  <a:pt x="190846" y="1652561"/>
                  <a:pt x="48986" y="1428749"/>
                  <a:pt x="0" y="1338942"/>
                </a:cubicBezTo>
                <a:lnTo>
                  <a:pt x="0" y="1338942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1"/>
          <p:cNvGrpSpPr/>
          <p:nvPr/>
        </p:nvGrpSpPr>
        <p:grpSpPr>
          <a:xfrm>
            <a:off x="4929190" y="785794"/>
            <a:ext cx="1257878" cy="1523997"/>
            <a:chOff x="4929190" y="785794"/>
            <a:chExt cx="1257878" cy="1523997"/>
          </a:xfrm>
        </p:grpSpPr>
        <p:pic>
          <p:nvPicPr>
            <p:cNvPr id="43" name="Рисунок 42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Группа 45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47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Блок-схема: узел 47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60" name="Рисунок 59" descr="haus0081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61" name="Блок-схема: узел 60"/>
          <p:cNvSpPr>
            <a:spLocks noChangeAspect="1"/>
          </p:cNvSpPr>
          <p:nvPr/>
        </p:nvSpPr>
        <p:spPr>
          <a:xfrm>
            <a:off x="2428860" y="192880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7" name="Группа 53"/>
          <p:cNvGrpSpPr/>
          <p:nvPr/>
        </p:nvGrpSpPr>
        <p:grpSpPr>
          <a:xfrm>
            <a:off x="1500166" y="1785926"/>
            <a:ext cx="1149429" cy="1155923"/>
            <a:chOff x="1643042" y="1928802"/>
            <a:chExt cx="1149429" cy="1155923"/>
          </a:xfrm>
        </p:grpSpPr>
        <p:pic>
          <p:nvPicPr>
            <p:cNvPr id="56" name="Рисунок 55" descr="castl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928802"/>
              <a:ext cx="1149429" cy="1155923"/>
            </a:xfrm>
            <a:prstGeom prst="rect">
              <a:avLst/>
            </a:prstGeom>
          </p:spPr>
        </p:pic>
        <p:sp>
          <p:nvSpPr>
            <p:cNvPr id="58" name="Блок-схема: узел 57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9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Группа 61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63" name="Рисунок 62" descr="pintacp.gif">
              <a:hlinkClick r:id="rId17" action="ppaction://hlinksldjump"/>
            </p:cNvPr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64" name="Блок-схема: узел 6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86446" y="3857628"/>
            <a:ext cx="2233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many</a:t>
            </a:r>
            <a:endParaRPr lang="ru-RU" sz="3600" b="1" dirty="0"/>
          </a:p>
        </p:txBody>
      </p:sp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285852" y="1857364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is your blouse? 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Twenty dollars.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castle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574708"/>
            <a:ext cx="1714512" cy="1724199"/>
          </a:xfrm>
          <a:prstGeom prst="rect">
            <a:avLst/>
          </a:prstGeom>
        </p:spPr>
      </p:pic>
      <p:sp>
        <p:nvSpPr>
          <p:cNvPr id="18" name="Блок-схема: узел 17"/>
          <p:cNvSpPr>
            <a:spLocks noChangeAspect="1"/>
          </p:cNvSpPr>
          <p:nvPr/>
        </p:nvSpPr>
        <p:spPr>
          <a:xfrm>
            <a:off x="1000100" y="64291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4370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4286256"/>
            <a:ext cx="2003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long</a:t>
            </a:r>
            <a:endParaRPr lang="ru-RU" sz="3600" b="1" dirty="0"/>
          </a:p>
        </p:txBody>
      </p:sp>
      <p:sp>
        <p:nvSpPr>
          <p:cNvPr id="20" name="TextBox 19">
            <a:hlinkClick r:id="" action="ppaction://hlinkshowjump?jump=nextslide"/>
          </p:cNvPr>
          <p:cNvSpPr txBox="1"/>
          <p:nvPr/>
        </p:nvSpPr>
        <p:spPr>
          <a:xfrm>
            <a:off x="1071538" y="3929066"/>
            <a:ext cx="2238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much</a:t>
            </a:r>
            <a:endParaRPr lang="ru-RU" sz="3600" b="1" dirty="0"/>
          </a:p>
        </p:txBody>
      </p:sp>
      <p:pic>
        <p:nvPicPr>
          <p:cNvPr id="23" name="Рисунок 22" descr="Dragon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14290"/>
            <a:ext cx="1570598" cy="1854699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643042" y="3857628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Who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57620" y="4357694"/>
            <a:ext cx="1235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What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15074" y="3857628"/>
            <a:ext cx="151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Whose</a:t>
            </a:r>
            <a:endParaRPr lang="ru-RU" sz="3600" b="1" dirty="0"/>
          </a:p>
        </p:txBody>
      </p:sp>
      <p:pic>
        <p:nvPicPr>
          <p:cNvPr id="8" name="Рисунок 7" descr="ж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00042"/>
            <a:ext cx="985424" cy="1536901"/>
          </a:xfrm>
          <a:prstGeom prst="rect">
            <a:avLst/>
          </a:prstGeom>
        </p:spPr>
      </p:pic>
      <p:pic>
        <p:nvPicPr>
          <p:cNvPr id="14" name="Рисунок 13" descr="spin-web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-357214"/>
            <a:ext cx="3133725" cy="295275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28728" y="1857364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is the tallest in your class?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Mike is.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2" name="Группа 19"/>
          <p:cNvGrpSpPr/>
          <p:nvPr/>
        </p:nvGrpSpPr>
        <p:grpSpPr>
          <a:xfrm>
            <a:off x="928662" y="857232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10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4370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6143636" y="3929066"/>
            <a:ext cx="1407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Which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3857628"/>
            <a:ext cx="1235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What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4429132"/>
            <a:ext cx="151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Whose</a:t>
            </a:r>
            <a:endParaRPr lang="ru-RU" sz="3600" b="1" dirty="0"/>
          </a:p>
        </p:txBody>
      </p:sp>
      <p:pic>
        <p:nvPicPr>
          <p:cNvPr id="9" name="Рисунок 8" descr="treasur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571480"/>
            <a:ext cx="1857388" cy="1238259"/>
          </a:xfrm>
          <a:prstGeom prst="rect">
            <a:avLst/>
          </a:prstGeom>
        </p:spPr>
      </p:pic>
      <p:pic>
        <p:nvPicPr>
          <p:cNvPr id="13" name="Рисунок 12" descr="base171_l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0"/>
            <a:ext cx="1928826" cy="1928826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928662" y="1785926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is your house? </a:t>
            </a:r>
          </a:p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The green one.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2" name="Группа 16"/>
          <p:cNvGrpSpPr/>
          <p:nvPr/>
        </p:nvGrpSpPr>
        <p:grpSpPr>
          <a:xfrm>
            <a:off x="714348" y="857232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11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572264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85794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643042" y="4000504"/>
            <a:ext cx="1068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12" y="3929066"/>
            <a:ext cx="133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When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00430" y="4357694"/>
            <a:ext cx="2202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How often</a:t>
            </a:r>
            <a:endParaRPr lang="ru-RU" sz="3600" b="1" dirty="0"/>
          </a:p>
        </p:txBody>
      </p:sp>
      <p:pic>
        <p:nvPicPr>
          <p:cNvPr id="16" name="Рисунок 15" descr="ist2_318119-golden-ke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0"/>
            <a:ext cx="2770190" cy="2216152"/>
          </a:xfrm>
          <a:prstGeom prst="rect">
            <a:avLst/>
          </a:prstGeom>
        </p:spPr>
      </p:pic>
      <p:pic>
        <p:nvPicPr>
          <p:cNvPr id="17" name="Рисунок 16" descr="bulldog anima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71538" y="571480"/>
            <a:ext cx="2547934" cy="1592459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428728" y="2000240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do you usually get to school? By bus.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928662" y="928670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12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Полилиния 76"/>
          <p:cNvSpPr/>
          <p:nvPr/>
        </p:nvSpPr>
        <p:spPr>
          <a:xfrm>
            <a:off x="571472" y="1285860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олилиния 77"/>
          <p:cNvSpPr/>
          <p:nvPr/>
        </p:nvSpPr>
        <p:spPr>
          <a:xfrm>
            <a:off x="2928926" y="2928934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286388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Рисунок 79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00496" y="5357826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500430" y="4429132"/>
            <a:ext cx="1146476" cy="1200142"/>
            <a:chOff x="3786182" y="3857628"/>
            <a:chExt cx="1146476" cy="1200142"/>
          </a:xfrm>
        </p:grpSpPr>
        <p:pic>
          <p:nvPicPr>
            <p:cNvPr id="82" name="Рисунок 81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83" name="Блок-схема: узел 82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4" name="Рисунок 83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1587582" y="1261889"/>
            <a:ext cx="1246180" cy="972021"/>
          </a:xfrm>
          <a:prstGeom prst="rect">
            <a:avLst/>
          </a:prstGeom>
        </p:spPr>
      </p:pic>
      <p:sp>
        <p:nvSpPr>
          <p:cNvPr id="85" name="Полилиния 84"/>
          <p:cNvSpPr/>
          <p:nvPr/>
        </p:nvSpPr>
        <p:spPr>
          <a:xfrm rot="21376567">
            <a:off x="3458219" y="3202128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Рисунок 85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694" y="3286124"/>
            <a:ext cx="1785950" cy="1202539"/>
          </a:xfrm>
          <a:prstGeom prst="rect">
            <a:avLst/>
          </a:prstGeom>
        </p:spPr>
      </p:pic>
      <p:pic>
        <p:nvPicPr>
          <p:cNvPr id="87" name="Рисунок 86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V="1">
            <a:off x="5118679" y="5226178"/>
            <a:ext cx="214314" cy="164666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286380" y="4786322"/>
            <a:ext cx="1299308" cy="928694"/>
            <a:chOff x="5286380" y="4214818"/>
            <a:chExt cx="1299308" cy="928694"/>
          </a:xfrm>
        </p:grpSpPr>
        <p:pic>
          <p:nvPicPr>
            <p:cNvPr id="89" name="Рисунок 88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90" name="Блок-схема: узел 89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1" name="Блок-схема: узел 90"/>
          <p:cNvSpPr>
            <a:spLocks noChangeAspect="1"/>
          </p:cNvSpPr>
          <p:nvPr/>
        </p:nvSpPr>
        <p:spPr>
          <a:xfrm>
            <a:off x="6286512" y="328612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лок-схема: узел 91"/>
          <p:cNvSpPr>
            <a:spLocks noChangeAspect="1"/>
          </p:cNvSpPr>
          <p:nvPr/>
        </p:nvSpPr>
        <p:spPr>
          <a:xfrm>
            <a:off x="7929586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3" name="Рисунок 92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353"/>
          <a:stretch>
            <a:fillRect/>
          </a:stretch>
        </p:blipFill>
        <p:spPr>
          <a:xfrm>
            <a:off x="7858148" y="1000108"/>
            <a:ext cx="764622" cy="630729"/>
          </a:xfrm>
          <a:prstGeom prst="rect">
            <a:avLst/>
          </a:prstGeom>
        </p:spPr>
      </p:pic>
      <p:grpSp>
        <p:nvGrpSpPr>
          <p:cNvPr id="4" name="Группа 94"/>
          <p:cNvGrpSpPr/>
          <p:nvPr/>
        </p:nvGrpSpPr>
        <p:grpSpPr>
          <a:xfrm>
            <a:off x="4643438" y="1357298"/>
            <a:ext cx="1257878" cy="1523997"/>
            <a:chOff x="4929190" y="785794"/>
            <a:chExt cx="1257878" cy="1523997"/>
          </a:xfrm>
        </p:grpSpPr>
        <p:pic>
          <p:nvPicPr>
            <p:cNvPr id="96" name="Рисунок 95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97" name="Блок-схема: узел 96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Группа 97"/>
          <p:cNvGrpSpPr/>
          <p:nvPr/>
        </p:nvGrpSpPr>
        <p:grpSpPr>
          <a:xfrm>
            <a:off x="2714612" y="1571612"/>
            <a:ext cx="2148635" cy="1428760"/>
            <a:chOff x="3000364" y="1000108"/>
            <a:chExt cx="2148635" cy="1428760"/>
          </a:xfrm>
        </p:grpSpPr>
        <p:pic>
          <p:nvPicPr>
            <p:cNvPr id="99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0" name="Блок-схема: узел 99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3" name="Блок-схема: узел 102"/>
          <p:cNvSpPr>
            <a:spLocks noChangeAspect="1"/>
          </p:cNvSpPr>
          <p:nvPr/>
        </p:nvSpPr>
        <p:spPr>
          <a:xfrm>
            <a:off x="2143108" y="250030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6" name="Группа 103"/>
          <p:cNvGrpSpPr/>
          <p:nvPr/>
        </p:nvGrpSpPr>
        <p:grpSpPr>
          <a:xfrm>
            <a:off x="1214414" y="2357430"/>
            <a:ext cx="1149429" cy="1155923"/>
            <a:chOff x="1643042" y="1928802"/>
            <a:chExt cx="1149429" cy="1155923"/>
          </a:xfrm>
        </p:grpSpPr>
        <p:pic>
          <p:nvPicPr>
            <p:cNvPr id="105" name="Рисунок 104" descr="castle.gif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928802"/>
              <a:ext cx="1149429" cy="1155923"/>
            </a:xfrm>
            <a:prstGeom prst="rect">
              <a:avLst/>
            </a:prstGeom>
          </p:spPr>
        </p:pic>
        <p:sp>
          <p:nvSpPr>
            <p:cNvPr id="106" name="Блок-схема: узел 105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9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Группа 106"/>
          <p:cNvGrpSpPr/>
          <p:nvPr/>
        </p:nvGrpSpPr>
        <p:grpSpPr>
          <a:xfrm>
            <a:off x="7929586" y="3286125"/>
            <a:ext cx="757812" cy="857256"/>
            <a:chOff x="8001024" y="2714620"/>
            <a:chExt cx="972126" cy="1119185"/>
          </a:xfrm>
        </p:grpSpPr>
        <p:pic>
          <p:nvPicPr>
            <p:cNvPr id="108" name="Рисунок 107" descr="pintacp.gif">
              <a:hlinkClick r:id="rId16" action="ppaction://hlinksldjump"/>
            </p:cNvPr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109" name="Блок-схема: узел 108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9" name="Рисунок 38" descr="TreasureChestPiratesAnimated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71604" y="2571744"/>
            <a:ext cx="1727119" cy="1355124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3357554" y="642918"/>
            <a:ext cx="4004622" cy="70788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US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Forte" pitchFamily="66" charset="0"/>
              </a:rPr>
              <a:t>Congratulations!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2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6" name="TextBox 35">
            <a:hlinkClick r:id="" action="ppaction://hlinkshowjump?jump=firstslide"/>
          </p:cNvPr>
          <p:cNvSpPr txBox="1">
            <a:spLocks noChangeAspect="1"/>
          </p:cNvSpPr>
          <p:nvPr/>
        </p:nvSpPr>
        <p:spPr>
          <a:xfrm>
            <a:off x="7000892" y="6072206"/>
            <a:ext cx="1221591" cy="510778"/>
          </a:xfrm>
          <a:prstGeom prst="roundRect">
            <a:avLst/>
          </a:prstGeom>
          <a:blipFill>
            <a:blip r:embed="rId19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menu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7" name="Рисунок 36" descr="TreasureChestPiratesAnimated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14546" y="3143248"/>
            <a:ext cx="1727119" cy="1355124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0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nat29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80" y="4429132"/>
            <a:ext cx="1299308" cy="714380"/>
          </a:xfrm>
          <a:prstGeom prst="rect">
            <a:avLst/>
          </a:prstGeom>
        </p:spPr>
      </p:pic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2928934"/>
            <a:ext cx="1785950" cy="1202539"/>
          </a:xfrm>
          <a:prstGeom prst="rect">
            <a:avLst/>
          </a:prstGeom>
        </p:spPr>
      </p:pic>
      <p:sp>
        <p:nvSpPr>
          <p:cNvPr id="54" name="Полилиния 53"/>
          <p:cNvSpPr/>
          <p:nvPr/>
        </p:nvSpPr>
        <p:spPr>
          <a:xfrm>
            <a:off x="2263140" y="4960620"/>
            <a:ext cx="2226945" cy="561975"/>
          </a:xfrm>
          <a:custGeom>
            <a:avLst/>
            <a:gdLst>
              <a:gd name="connsiteX0" fmla="*/ 0 w 2226945"/>
              <a:gd name="connsiteY0" fmla="*/ 457200 h 561975"/>
              <a:gd name="connsiteX1" fmla="*/ 1268730 w 2226945"/>
              <a:gd name="connsiteY1" fmla="*/ 560070 h 561975"/>
              <a:gd name="connsiteX2" fmla="*/ 2080260 w 2226945"/>
              <a:gd name="connsiteY2" fmla="*/ 445770 h 561975"/>
              <a:gd name="connsiteX3" fmla="*/ 2148840 w 2226945"/>
              <a:gd name="connsiteY3" fmla="*/ 91440 h 561975"/>
              <a:gd name="connsiteX4" fmla="*/ 2148840 w 2226945"/>
              <a:gd name="connsiteY4" fmla="*/ 0 h 561975"/>
              <a:gd name="connsiteX5" fmla="*/ 2148840 w 2226945"/>
              <a:gd name="connsiteY5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6945" h="561975">
                <a:moveTo>
                  <a:pt x="0" y="457200"/>
                </a:moveTo>
                <a:cubicBezTo>
                  <a:pt x="461010" y="509587"/>
                  <a:pt x="922020" y="561975"/>
                  <a:pt x="1268730" y="560070"/>
                </a:cubicBezTo>
                <a:cubicBezTo>
                  <a:pt x="1615440" y="558165"/>
                  <a:pt x="1933575" y="523875"/>
                  <a:pt x="2080260" y="445770"/>
                </a:cubicBezTo>
                <a:cubicBezTo>
                  <a:pt x="2226945" y="367665"/>
                  <a:pt x="2137410" y="165735"/>
                  <a:pt x="2148840" y="91440"/>
                </a:cubicBezTo>
                <a:cubicBezTo>
                  <a:pt x="2160270" y="17145"/>
                  <a:pt x="2148840" y="0"/>
                  <a:pt x="2148840" y="0"/>
                </a:cubicBezTo>
                <a:lnTo>
                  <a:pt x="2148840" y="0"/>
                </a:lnTo>
              </a:path>
            </a:pathLst>
          </a:custGeom>
          <a:ln w="635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дерево.bmp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3" name="Группа 23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25" name="Picture 2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" name="Рисунок 19" descr="haus0081.gif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85926"/>
            <a:ext cx="1066075" cy="13382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7000896" y="5929331"/>
            <a:ext cx="1221591" cy="45970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start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3143248"/>
            <a:ext cx="1246180" cy="972021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C 0.01892 0.00509 0.10191 0.00648 0.11406 0.03032 C 0.12621 0.05416 0.07257 0.12106 0.07343 0.14352 C 0.0743 0.16597 0.11163 0.16111 0.11927 0.16458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grpSp>
        <p:nvGrpSpPr>
          <p:cNvPr id="2" name="Группа 6"/>
          <p:cNvGrpSpPr>
            <a:grpSpLocks noChangeAspect="1"/>
          </p:cNvGrpSpPr>
          <p:nvPr/>
        </p:nvGrpSpPr>
        <p:grpSpPr>
          <a:xfrm>
            <a:off x="1000100" y="571480"/>
            <a:ext cx="1375773" cy="1440170"/>
            <a:chOff x="3786182" y="3857628"/>
            <a:chExt cx="1146476" cy="1200142"/>
          </a:xfrm>
        </p:grpSpPr>
        <p:pic>
          <p:nvPicPr>
            <p:cNvPr id="5" name="Рисунок 4" descr="cave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6" name="Блок-схема: узел 5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Рисунок 8" descr="pteradactile_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57224" y="500042"/>
            <a:ext cx="1500188" cy="1500188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214414" y="3929066"/>
            <a:ext cx="1863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anything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8" y="3929066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14744" y="4429132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nothing</a:t>
            </a:r>
            <a:endParaRPr lang="ru-RU" sz="3600" b="1" dirty="0"/>
          </a:p>
        </p:txBody>
      </p:sp>
      <p:pic>
        <p:nvPicPr>
          <p:cNvPr id="13" name="monster2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onster2.wav"/>
          </p:nvPr>
        </p:nvPicPr>
        <p:blipFill>
          <a:blip r:embed="rId6"/>
          <a:stretch>
            <a:fillRect/>
          </a:stretch>
        </p:blipFill>
        <p:spPr>
          <a:xfrm>
            <a:off x="4705352" y="4210054"/>
            <a:ext cx="304800" cy="304800"/>
          </a:xfrm>
          <a:prstGeom prst="rect">
            <a:avLst/>
          </a:prstGeom>
        </p:spPr>
      </p:pic>
      <p:pic>
        <p:nvPicPr>
          <p:cNvPr id="16" name="monster2.wav">
            <a:hlinkClick r:id="" action="ppaction://media"/>
          </p:cNvPr>
          <p:cNvPicPr>
            <a:picLocks noRot="1" noChangeAspect="1"/>
          </p:cNvPicPr>
          <p:nvPr>
            <a:wavAudioFile r:embed="rId1" name="monster2.wav"/>
          </p:nvPr>
        </p:nvPicPr>
        <p:blipFill>
          <a:blip r:embed="rId7"/>
          <a:stretch>
            <a:fillRect/>
          </a:stretch>
        </p:blipFill>
        <p:spPr>
          <a:xfrm>
            <a:off x="4705352" y="3776666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071670" y="2071678"/>
            <a:ext cx="4999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There isn’t … good on TV.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0" name="Рисунок 19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1" name="Рисунок 20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0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70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6446" y="271462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57213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8" name="Полилиния 57"/>
          <p:cNvSpPr/>
          <p:nvPr/>
        </p:nvSpPr>
        <p:spPr>
          <a:xfrm>
            <a:off x="2071670" y="4929198"/>
            <a:ext cx="2369821" cy="561975"/>
          </a:xfrm>
          <a:custGeom>
            <a:avLst/>
            <a:gdLst>
              <a:gd name="connsiteX0" fmla="*/ 0 w 2226945"/>
              <a:gd name="connsiteY0" fmla="*/ 457200 h 561975"/>
              <a:gd name="connsiteX1" fmla="*/ 1268730 w 2226945"/>
              <a:gd name="connsiteY1" fmla="*/ 560070 h 561975"/>
              <a:gd name="connsiteX2" fmla="*/ 2080260 w 2226945"/>
              <a:gd name="connsiteY2" fmla="*/ 445770 h 561975"/>
              <a:gd name="connsiteX3" fmla="*/ 2148840 w 2226945"/>
              <a:gd name="connsiteY3" fmla="*/ 91440 h 561975"/>
              <a:gd name="connsiteX4" fmla="*/ 2148840 w 2226945"/>
              <a:gd name="connsiteY4" fmla="*/ 0 h 561975"/>
              <a:gd name="connsiteX5" fmla="*/ 2148840 w 2226945"/>
              <a:gd name="connsiteY5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6945" h="561975">
                <a:moveTo>
                  <a:pt x="0" y="457200"/>
                </a:moveTo>
                <a:cubicBezTo>
                  <a:pt x="461010" y="509587"/>
                  <a:pt x="922020" y="561975"/>
                  <a:pt x="1268730" y="560070"/>
                </a:cubicBezTo>
                <a:cubicBezTo>
                  <a:pt x="1615440" y="558165"/>
                  <a:pt x="1933575" y="523875"/>
                  <a:pt x="2080260" y="445770"/>
                </a:cubicBezTo>
                <a:cubicBezTo>
                  <a:pt x="2226945" y="367665"/>
                  <a:pt x="2137410" y="165735"/>
                  <a:pt x="2148840" y="91440"/>
                </a:cubicBezTo>
                <a:cubicBezTo>
                  <a:pt x="2160270" y="17145"/>
                  <a:pt x="2148840" y="0"/>
                  <a:pt x="2148840" y="0"/>
                </a:cubicBezTo>
                <a:lnTo>
                  <a:pt x="2148840" y="0"/>
                </a:lnTo>
              </a:path>
            </a:pathLst>
          </a:custGeom>
          <a:ln w="63500"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643570" y="5000636"/>
            <a:ext cx="740900" cy="463993"/>
          </a:xfrm>
          <a:custGeom>
            <a:avLst/>
            <a:gdLst>
              <a:gd name="connsiteX0" fmla="*/ 386442 w 386442"/>
              <a:gd name="connsiteY0" fmla="*/ 457200 h 468086"/>
              <a:gd name="connsiteX1" fmla="*/ 59871 w 386442"/>
              <a:gd name="connsiteY1" fmla="*/ 391886 h 468086"/>
              <a:gd name="connsiteX2" fmla="*/ 27214 w 386442"/>
              <a:gd name="connsiteY2" fmla="*/ 0 h 468086"/>
              <a:gd name="connsiteX3" fmla="*/ 27214 w 386442"/>
              <a:gd name="connsiteY3" fmla="*/ 0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442" h="468086">
                <a:moveTo>
                  <a:pt x="386442" y="457200"/>
                </a:moveTo>
                <a:cubicBezTo>
                  <a:pt x="253092" y="462643"/>
                  <a:pt x="119742" y="468086"/>
                  <a:pt x="59871" y="391886"/>
                </a:cubicBezTo>
                <a:cubicBezTo>
                  <a:pt x="0" y="315686"/>
                  <a:pt x="27214" y="0"/>
                  <a:pt x="27214" y="0"/>
                </a:cubicBezTo>
                <a:lnTo>
                  <a:pt x="27214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дерево.bmp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5" name="Группа 38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TextBox 21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3" name="Рисунок 22" descr="haus0081.gif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1857364"/>
            <a:ext cx="1066075" cy="1338264"/>
          </a:xfrm>
          <a:prstGeom prst="rect">
            <a:avLst/>
          </a:prstGeom>
        </p:spPr>
      </p:pic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46069" flipH="1">
            <a:off x="857224" y="4429132"/>
            <a:ext cx="1246180" cy="972021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48148E-6 C -0.02171 0.05856 -0.04341 0.11736 0.0236 0.14699 C 0.09062 0.17662 0.31249 0.18379 0.40173 0.17847 C 0.49096 0.17314 0.53037 0.13472 0.55919 0.1155 C 0.58801 0.09629 0.57221 0.07175 0.57482 0.06296 " pathEditMode="relative" ptsTypes="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6446" y="2714620"/>
            <a:ext cx="1785950" cy="1202539"/>
          </a:xfrm>
          <a:prstGeom prst="rect">
            <a:avLst/>
          </a:prstGeom>
        </p:spPr>
      </p:pic>
      <p:grpSp>
        <p:nvGrpSpPr>
          <p:cNvPr id="29" name="Группа 28"/>
          <p:cNvGrpSpPr/>
          <p:nvPr/>
        </p:nvGrpSpPr>
        <p:grpSpPr>
          <a:xfrm>
            <a:off x="557213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8" name="Полилиния 57"/>
          <p:cNvSpPr/>
          <p:nvPr/>
        </p:nvSpPr>
        <p:spPr>
          <a:xfrm>
            <a:off x="2071670" y="4929198"/>
            <a:ext cx="2369821" cy="561975"/>
          </a:xfrm>
          <a:custGeom>
            <a:avLst/>
            <a:gdLst>
              <a:gd name="connsiteX0" fmla="*/ 0 w 2226945"/>
              <a:gd name="connsiteY0" fmla="*/ 457200 h 561975"/>
              <a:gd name="connsiteX1" fmla="*/ 1268730 w 2226945"/>
              <a:gd name="connsiteY1" fmla="*/ 560070 h 561975"/>
              <a:gd name="connsiteX2" fmla="*/ 2080260 w 2226945"/>
              <a:gd name="connsiteY2" fmla="*/ 445770 h 561975"/>
              <a:gd name="connsiteX3" fmla="*/ 2148840 w 2226945"/>
              <a:gd name="connsiteY3" fmla="*/ 91440 h 561975"/>
              <a:gd name="connsiteX4" fmla="*/ 2148840 w 2226945"/>
              <a:gd name="connsiteY4" fmla="*/ 0 h 561975"/>
              <a:gd name="connsiteX5" fmla="*/ 2148840 w 2226945"/>
              <a:gd name="connsiteY5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6945" h="561975">
                <a:moveTo>
                  <a:pt x="0" y="457200"/>
                </a:moveTo>
                <a:cubicBezTo>
                  <a:pt x="461010" y="509587"/>
                  <a:pt x="922020" y="561975"/>
                  <a:pt x="1268730" y="560070"/>
                </a:cubicBezTo>
                <a:cubicBezTo>
                  <a:pt x="1615440" y="558165"/>
                  <a:pt x="1933575" y="523875"/>
                  <a:pt x="2080260" y="445770"/>
                </a:cubicBezTo>
                <a:cubicBezTo>
                  <a:pt x="2226945" y="367665"/>
                  <a:pt x="2137410" y="165735"/>
                  <a:pt x="2148840" y="91440"/>
                </a:cubicBezTo>
                <a:cubicBezTo>
                  <a:pt x="2160270" y="17145"/>
                  <a:pt x="2148840" y="0"/>
                  <a:pt x="2148840" y="0"/>
                </a:cubicBezTo>
                <a:lnTo>
                  <a:pt x="2148840" y="0"/>
                </a:lnTo>
              </a:path>
            </a:pathLst>
          </a:custGeom>
          <a:ln w="63500"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643570" y="5000636"/>
            <a:ext cx="740900" cy="463993"/>
          </a:xfrm>
          <a:custGeom>
            <a:avLst/>
            <a:gdLst>
              <a:gd name="connsiteX0" fmla="*/ 386442 w 386442"/>
              <a:gd name="connsiteY0" fmla="*/ 457200 h 468086"/>
              <a:gd name="connsiteX1" fmla="*/ 59871 w 386442"/>
              <a:gd name="connsiteY1" fmla="*/ 391886 h 468086"/>
              <a:gd name="connsiteX2" fmla="*/ 27214 w 386442"/>
              <a:gd name="connsiteY2" fmla="*/ 0 h 468086"/>
              <a:gd name="connsiteX3" fmla="*/ 27214 w 386442"/>
              <a:gd name="connsiteY3" fmla="*/ 0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442" h="468086">
                <a:moveTo>
                  <a:pt x="386442" y="457200"/>
                </a:moveTo>
                <a:cubicBezTo>
                  <a:pt x="253092" y="462643"/>
                  <a:pt x="119742" y="468086"/>
                  <a:pt x="59871" y="391886"/>
                </a:cubicBezTo>
                <a:cubicBezTo>
                  <a:pt x="0" y="315686"/>
                  <a:pt x="27214" y="0"/>
                  <a:pt x="27214" y="0"/>
                </a:cubicBezTo>
                <a:lnTo>
                  <a:pt x="27214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дерево.bmp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39" name="Группа 38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TextBox 21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3" name="Рисунок 22" descr="haus0081.gif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480" y="1785926"/>
            <a:ext cx="1066075" cy="1338264"/>
          </a:xfrm>
          <a:prstGeom prst="rect">
            <a:avLst/>
          </a:prstGeom>
        </p:spPr>
      </p:pic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46069" flipH="1">
            <a:off x="857224" y="4429132"/>
            <a:ext cx="1246180" cy="972021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48148E-6 C -0.02171 0.05856 -0.04341 0.11736 0.0236 0.14699 C 0.09062 0.17662 0.31249 0.18379 0.40173 0.17847 C 0.49096 0.17314 0.53037 0.13472 0.55919 0.1155 C 0.58801 0.09629 0.57221 0.07175 0.57482 0.06296 " pathEditMode="relative" ptsTypes="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2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214414" y="3929066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68" y="4357694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00760" y="392906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nothing</a:t>
            </a:r>
            <a:endParaRPr lang="ru-RU" sz="3600" b="1" dirty="0"/>
          </a:p>
        </p:txBody>
      </p:sp>
      <p:pic>
        <p:nvPicPr>
          <p:cNvPr id="8" name="Рисунок 7" descr="nat29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142984"/>
            <a:ext cx="2071702" cy="1139055"/>
          </a:xfrm>
          <a:prstGeom prst="rect">
            <a:avLst/>
          </a:prstGeom>
        </p:spPr>
      </p:pic>
      <p:pic>
        <p:nvPicPr>
          <p:cNvPr id="13" name="Рисунок 12" descr="worm_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214422"/>
            <a:ext cx="1854379" cy="137636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643174" y="1714488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… happened to his car and he stopped.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8" name="Рисунок 1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9" name="Рисунок 1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4" name="Блок-схема: узел 13"/>
          <p:cNvSpPr>
            <a:spLocks noChangeAspect="1"/>
          </p:cNvSpPr>
          <p:nvPr/>
        </p:nvSpPr>
        <p:spPr>
          <a:xfrm>
            <a:off x="1214414" y="107154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92895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9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0052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50046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53011" flipH="1">
            <a:off x="5857916" y="5000636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45825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726" y="271462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28641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Полилиния 26"/>
          <p:cNvSpPr/>
          <p:nvPr/>
        </p:nvSpPr>
        <p:spPr>
          <a:xfrm>
            <a:off x="5357850" y="5000636"/>
            <a:ext cx="740900" cy="463993"/>
          </a:xfrm>
          <a:custGeom>
            <a:avLst/>
            <a:gdLst>
              <a:gd name="connsiteX0" fmla="*/ 386442 w 386442"/>
              <a:gd name="connsiteY0" fmla="*/ 457200 h 468086"/>
              <a:gd name="connsiteX1" fmla="*/ 59871 w 386442"/>
              <a:gd name="connsiteY1" fmla="*/ 391886 h 468086"/>
              <a:gd name="connsiteX2" fmla="*/ 27214 w 386442"/>
              <a:gd name="connsiteY2" fmla="*/ 0 h 468086"/>
              <a:gd name="connsiteX3" fmla="*/ 27214 w 386442"/>
              <a:gd name="connsiteY3" fmla="*/ 0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442" h="468086">
                <a:moveTo>
                  <a:pt x="386442" y="457200"/>
                </a:moveTo>
                <a:cubicBezTo>
                  <a:pt x="253092" y="462643"/>
                  <a:pt x="119742" y="468086"/>
                  <a:pt x="59871" y="391886"/>
                </a:cubicBezTo>
                <a:cubicBezTo>
                  <a:pt x="0" y="315686"/>
                  <a:pt x="27214" y="0"/>
                  <a:pt x="27214" y="0"/>
                </a:cubicBezTo>
                <a:lnTo>
                  <a:pt x="27214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178909" y="3571876"/>
            <a:ext cx="2322081" cy="1357322"/>
          </a:xfrm>
          <a:custGeom>
            <a:avLst/>
            <a:gdLst>
              <a:gd name="connsiteX0" fmla="*/ 168728 w 2438399"/>
              <a:gd name="connsiteY0" fmla="*/ 925286 h 925286"/>
              <a:gd name="connsiteX1" fmla="*/ 152400 w 2438399"/>
              <a:gd name="connsiteY1" fmla="*/ 468086 h 925286"/>
              <a:gd name="connsiteX2" fmla="*/ 1083128 w 2438399"/>
              <a:gd name="connsiteY2" fmla="*/ 321129 h 925286"/>
              <a:gd name="connsiteX3" fmla="*/ 2291442 w 2438399"/>
              <a:gd name="connsiteY3" fmla="*/ 435429 h 925286"/>
              <a:gd name="connsiteX4" fmla="*/ 1964871 w 2438399"/>
              <a:gd name="connsiteY4" fmla="*/ 59871 h 925286"/>
              <a:gd name="connsiteX5" fmla="*/ 1948542 w 2438399"/>
              <a:gd name="connsiteY5" fmla="*/ 76200 h 925286"/>
              <a:gd name="connsiteX6" fmla="*/ 1948542 w 2438399"/>
              <a:gd name="connsiteY6" fmla="*/ 76200 h 92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8399" h="925286">
                <a:moveTo>
                  <a:pt x="168728" y="925286"/>
                </a:moveTo>
                <a:cubicBezTo>
                  <a:pt x="84364" y="747032"/>
                  <a:pt x="0" y="568779"/>
                  <a:pt x="152400" y="468086"/>
                </a:cubicBezTo>
                <a:cubicBezTo>
                  <a:pt x="304800" y="367393"/>
                  <a:pt x="726621" y="326572"/>
                  <a:pt x="1083128" y="321129"/>
                </a:cubicBezTo>
                <a:cubicBezTo>
                  <a:pt x="1439635" y="315686"/>
                  <a:pt x="2144485" y="478972"/>
                  <a:pt x="2291442" y="435429"/>
                </a:cubicBezTo>
                <a:cubicBezTo>
                  <a:pt x="2438399" y="391886"/>
                  <a:pt x="2022021" y="119743"/>
                  <a:pt x="1964871" y="59871"/>
                </a:cubicBezTo>
                <a:cubicBezTo>
                  <a:pt x="1907721" y="0"/>
                  <a:pt x="1948542" y="76200"/>
                  <a:pt x="1948542" y="76200"/>
                </a:cubicBezTo>
                <a:lnTo>
                  <a:pt x="1948542" y="7620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28654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3" name="Рисунок 32" descr="дерево.bmp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5" name="Группа 38"/>
          <p:cNvGrpSpPr/>
          <p:nvPr/>
        </p:nvGrpSpPr>
        <p:grpSpPr>
          <a:xfrm>
            <a:off x="2857488" y="1000108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3" name="Рисунок 42" descr="haus0081.gif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929322" y="3786190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43306" y="4357694"/>
            <a:ext cx="164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85852" y="3929066"/>
            <a:ext cx="183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anybody</a:t>
            </a:r>
            <a:endParaRPr lang="ru-RU" sz="3600" b="1" dirty="0"/>
          </a:p>
        </p:txBody>
      </p:sp>
      <p:pic>
        <p:nvPicPr>
          <p:cNvPr id="13" name="Рисунок 12" descr="1206571562785160653nicubunu_RPG_map_symbols_Wooden_Bridg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428736"/>
            <a:ext cx="2015826" cy="1357322"/>
          </a:xfrm>
          <a:prstGeom prst="rect">
            <a:avLst/>
          </a:prstGeom>
        </p:spPr>
      </p:pic>
      <p:pic>
        <p:nvPicPr>
          <p:cNvPr id="19" name="Рисунок 18" descr="knight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43041" y="642918"/>
            <a:ext cx="869549" cy="17002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00298" y="1643050"/>
            <a:ext cx="4500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Please, open the door. … is knocking.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57950" y="2786058"/>
            <a:ext cx="1246180" cy="972021"/>
          </a:xfrm>
          <a:prstGeom prst="rect">
            <a:avLst/>
          </a:prstGeom>
        </p:spPr>
      </p:pic>
      <p:sp>
        <p:nvSpPr>
          <p:cNvPr id="16" name="Блок-схема: узел 15"/>
          <p:cNvSpPr>
            <a:spLocks noChangeAspect="1"/>
          </p:cNvSpPr>
          <p:nvPr/>
        </p:nvSpPr>
        <p:spPr>
          <a:xfrm>
            <a:off x="857224" y="121442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642910" y="1000108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86082" y="2571744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16" y="4929198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857652" y="5000636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357586" y="4071942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562337" flipH="1">
            <a:off x="5715040" y="5214950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15375" y="2844938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50" y="2928934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143536" y="4429132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143668" y="292893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>
          <a:xfrm flipV="1">
            <a:off x="6391428" y="4000504"/>
            <a:ext cx="590803" cy="1428784"/>
          </a:xfrm>
          <a:custGeom>
            <a:avLst/>
            <a:gdLst>
              <a:gd name="connsiteX0" fmla="*/ 168728 w 2438399"/>
              <a:gd name="connsiteY0" fmla="*/ 925286 h 925286"/>
              <a:gd name="connsiteX1" fmla="*/ 152400 w 2438399"/>
              <a:gd name="connsiteY1" fmla="*/ 468086 h 925286"/>
              <a:gd name="connsiteX2" fmla="*/ 1083128 w 2438399"/>
              <a:gd name="connsiteY2" fmla="*/ 321129 h 925286"/>
              <a:gd name="connsiteX3" fmla="*/ 2291442 w 2438399"/>
              <a:gd name="connsiteY3" fmla="*/ 435429 h 925286"/>
              <a:gd name="connsiteX4" fmla="*/ 1964871 w 2438399"/>
              <a:gd name="connsiteY4" fmla="*/ 59871 h 925286"/>
              <a:gd name="connsiteX5" fmla="*/ 1948542 w 2438399"/>
              <a:gd name="connsiteY5" fmla="*/ 76200 h 925286"/>
              <a:gd name="connsiteX6" fmla="*/ 1948542 w 2438399"/>
              <a:gd name="connsiteY6" fmla="*/ 76200 h 925286"/>
              <a:gd name="connsiteX0" fmla="*/ 395698 w 2665369"/>
              <a:gd name="connsiteY0" fmla="*/ 925286 h 925286"/>
              <a:gd name="connsiteX1" fmla="*/ 379370 w 2665369"/>
              <a:gd name="connsiteY1" fmla="*/ 468086 h 925286"/>
              <a:gd name="connsiteX2" fmla="*/ 1310098 w 2665369"/>
              <a:gd name="connsiteY2" fmla="*/ 321129 h 925286"/>
              <a:gd name="connsiteX3" fmla="*/ 2518412 w 2665369"/>
              <a:gd name="connsiteY3" fmla="*/ 435429 h 925286"/>
              <a:gd name="connsiteX4" fmla="*/ 2191841 w 2665369"/>
              <a:gd name="connsiteY4" fmla="*/ 59871 h 925286"/>
              <a:gd name="connsiteX5" fmla="*/ 2175512 w 2665369"/>
              <a:gd name="connsiteY5" fmla="*/ 76200 h 925286"/>
              <a:gd name="connsiteX6" fmla="*/ 0 w 2665369"/>
              <a:gd name="connsiteY6" fmla="*/ 124883 h 925286"/>
              <a:gd name="connsiteX0" fmla="*/ 395698 w 2540819"/>
              <a:gd name="connsiteY0" fmla="*/ 925286 h 925286"/>
              <a:gd name="connsiteX1" fmla="*/ 379370 w 2540819"/>
              <a:gd name="connsiteY1" fmla="*/ 468086 h 925286"/>
              <a:gd name="connsiteX2" fmla="*/ 1310098 w 2540819"/>
              <a:gd name="connsiteY2" fmla="*/ 321129 h 925286"/>
              <a:gd name="connsiteX3" fmla="*/ 2191841 w 2540819"/>
              <a:gd name="connsiteY3" fmla="*/ 59871 h 925286"/>
              <a:gd name="connsiteX4" fmla="*/ 2175512 w 2540819"/>
              <a:gd name="connsiteY4" fmla="*/ 76200 h 925286"/>
              <a:gd name="connsiteX5" fmla="*/ 0 w 2540819"/>
              <a:gd name="connsiteY5" fmla="*/ 124883 h 925286"/>
              <a:gd name="connsiteX0" fmla="*/ 395698 w 2191841"/>
              <a:gd name="connsiteY0" fmla="*/ 898123 h 898123"/>
              <a:gd name="connsiteX1" fmla="*/ 379370 w 2191841"/>
              <a:gd name="connsiteY1" fmla="*/ 440923 h 898123"/>
              <a:gd name="connsiteX2" fmla="*/ 1310098 w 2191841"/>
              <a:gd name="connsiteY2" fmla="*/ 293966 h 898123"/>
              <a:gd name="connsiteX3" fmla="*/ 2191841 w 2191841"/>
              <a:gd name="connsiteY3" fmla="*/ 32708 h 898123"/>
              <a:gd name="connsiteX4" fmla="*/ 0 w 2191841"/>
              <a:gd name="connsiteY4" fmla="*/ 97720 h 898123"/>
              <a:gd name="connsiteX0" fmla="*/ 395698 w 1373326"/>
              <a:gd name="connsiteY0" fmla="*/ 800403 h 800403"/>
              <a:gd name="connsiteX1" fmla="*/ 379370 w 1373326"/>
              <a:gd name="connsiteY1" fmla="*/ 343203 h 800403"/>
              <a:gd name="connsiteX2" fmla="*/ 1310098 w 1373326"/>
              <a:gd name="connsiteY2" fmla="*/ 196246 h 800403"/>
              <a:gd name="connsiteX3" fmla="*/ 0 w 1373326"/>
              <a:gd name="connsiteY3" fmla="*/ 0 h 800403"/>
              <a:gd name="connsiteX0" fmla="*/ 395698 w 445320"/>
              <a:gd name="connsiteY0" fmla="*/ 800403 h 800403"/>
              <a:gd name="connsiteX1" fmla="*/ 379370 w 445320"/>
              <a:gd name="connsiteY1" fmla="*/ 343203 h 800403"/>
              <a:gd name="connsiteX2" fmla="*/ 0 w 445320"/>
              <a:gd name="connsiteY2" fmla="*/ 0 h 800403"/>
              <a:gd name="connsiteX0" fmla="*/ 545765 w 620398"/>
              <a:gd name="connsiteY0" fmla="*/ 974002 h 974002"/>
              <a:gd name="connsiteX1" fmla="*/ 529437 w 620398"/>
              <a:gd name="connsiteY1" fmla="*/ 516802 h 974002"/>
              <a:gd name="connsiteX2" fmla="*/ 0 w 620398"/>
              <a:gd name="connsiteY2" fmla="*/ 0 h 97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0398" h="974002">
                <a:moveTo>
                  <a:pt x="545765" y="974002"/>
                </a:moveTo>
                <a:cubicBezTo>
                  <a:pt x="461401" y="795748"/>
                  <a:pt x="620398" y="679136"/>
                  <a:pt x="529437" y="516802"/>
                </a:cubicBezTo>
                <a:cubicBezTo>
                  <a:pt x="438476" y="354468"/>
                  <a:pt x="79035" y="71501"/>
                  <a:pt x="0" y="0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24"/>
          <p:cNvGrpSpPr/>
          <p:nvPr/>
        </p:nvGrpSpPr>
        <p:grpSpPr>
          <a:xfrm>
            <a:off x="7929586" y="2928934"/>
            <a:ext cx="972126" cy="1119185"/>
            <a:chOff x="8001024" y="2714620"/>
            <a:chExt cx="972126" cy="1119185"/>
          </a:xfrm>
        </p:grpSpPr>
        <p:pic>
          <p:nvPicPr>
            <p:cNvPr id="33" name="Рисунок 32" descr="pintacp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8" name="Рисунок 27" descr="дерево.bmp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6" name="Группа 29"/>
          <p:cNvGrpSpPr/>
          <p:nvPr/>
        </p:nvGrpSpPr>
        <p:grpSpPr>
          <a:xfrm>
            <a:off x="2571736" y="1142984"/>
            <a:ext cx="2148635" cy="1428760"/>
            <a:chOff x="3000364" y="1000108"/>
            <a:chExt cx="2148635" cy="1428760"/>
          </a:xfrm>
        </p:grpSpPr>
        <p:pic>
          <p:nvPicPr>
            <p:cNvPr id="32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" name="Рисунок 39" descr="haus0081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2000240"/>
            <a:ext cx="1066075" cy="13382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139 C 0.02882 -0.00601 0.13472 -0.00116 0.17257 -0.02868 C 0.21041 -0.0562 0.21562 -0.13807 0.22691 -0.16698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357290" y="3929066"/>
            <a:ext cx="183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anybody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3857628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4357694"/>
            <a:ext cx="1863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anything</a:t>
            </a:r>
            <a:endParaRPr lang="ru-RU" sz="3600" b="1" dirty="0"/>
          </a:p>
        </p:txBody>
      </p:sp>
      <p:pic>
        <p:nvPicPr>
          <p:cNvPr id="15" name="Рисунок 14" descr="1416_animad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1071546"/>
            <a:ext cx="1013137" cy="995362"/>
          </a:xfrm>
          <a:prstGeom prst="rect">
            <a:avLst/>
          </a:prstGeom>
        </p:spPr>
      </p:pic>
      <p:pic>
        <p:nvPicPr>
          <p:cNvPr id="13" name="gun_pistol2.WAV">
            <a:hlinkClick r:id="" action="ppaction://media"/>
          </p:cNvPr>
          <p:cNvPicPr>
            <a:picLocks noRot="1" noChangeAspect="1"/>
          </p:cNvPicPr>
          <p:nvPr>
            <a:wavAudioFile r:embed="rId1" name="gun_pistol2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gun_pistol2.WAV">
            <a:hlinkClick r:id="" action="ppaction://media"/>
          </p:cNvPr>
          <p:cNvPicPr>
            <a:picLocks noRot="1" noChangeAspect="1"/>
          </p:cNvPicPr>
          <p:nvPr>
            <a:wavAudioFile r:embed="rId1" name="gun_pistol2.WAV"/>
          </p:nvPr>
        </p:nvPicPr>
        <p:blipFill>
          <a:blip r:embed="rId5"/>
          <a:stretch>
            <a:fillRect/>
          </a:stretch>
        </p:blipFill>
        <p:spPr>
          <a:xfrm>
            <a:off x="4572000" y="3429000"/>
            <a:ext cx="304800" cy="214314"/>
          </a:xfrm>
          <a:prstGeom prst="rect">
            <a:avLst/>
          </a:prstGeom>
        </p:spPr>
      </p:pic>
      <p:pic>
        <p:nvPicPr>
          <p:cNvPr id="14" name="Рисунок 13" descr="pintacp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86" y="357166"/>
            <a:ext cx="1285884" cy="149344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214546" y="2000240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Has … seen this film?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3" name="Рисунок 22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4" name="Рисунок 23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571472" y="57148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2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22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30" name="Рисунок 29" descr="pintacp.gif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32" name="Блок-схема: узел 31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Полилиния 3"/>
          <p:cNvSpPr/>
          <p:nvPr/>
        </p:nvSpPr>
        <p:spPr>
          <a:xfrm>
            <a:off x="71431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71480"/>
            <a:ext cx="1648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285860"/>
            <a:ext cx="898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Полилиния 34"/>
          <p:cNvSpPr/>
          <p:nvPr/>
        </p:nvSpPr>
        <p:spPr>
          <a:xfrm>
            <a:off x="285748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785926"/>
            <a:ext cx="90343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929058" y="4786322"/>
            <a:ext cx="214314" cy="164665"/>
          </a:xfrm>
          <a:prstGeom prst="rect">
            <a:avLst/>
          </a:prstGeom>
        </p:spPr>
      </p:pic>
      <p:grpSp>
        <p:nvGrpSpPr>
          <p:cNvPr id="3" name="Группа 50"/>
          <p:cNvGrpSpPr/>
          <p:nvPr/>
        </p:nvGrpSpPr>
        <p:grpSpPr>
          <a:xfrm>
            <a:off x="342899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15797" flipH="1">
            <a:off x="7759518" y="4058604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8678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429256" y="2714620"/>
            <a:ext cx="1785950" cy="1202539"/>
          </a:xfrm>
          <a:prstGeom prst="rect">
            <a:avLst/>
          </a:prstGeom>
        </p:spPr>
      </p:pic>
      <p:pic>
        <p:nvPicPr>
          <p:cNvPr id="55" name="Рисунок 54" descr="дерево.bmp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85728"/>
            <a:ext cx="1142998" cy="1523997"/>
          </a:xfrm>
          <a:prstGeom prst="rect">
            <a:avLst/>
          </a:prstGeom>
        </p:spPr>
      </p:pic>
      <p:grpSp>
        <p:nvGrpSpPr>
          <p:cNvPr id="5" name="Группа 28"/>
          <p:cNvGrpSpPr/>
          <p:nvPr/>
        </p:nvGrpSpPr>
        <p:grpSpPr>
          <a:xfrm>
            <a:off x="521494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21507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9" name="Полилиния 28"/>
          <p:cNvSpPr/>
          <p:nvPr/>
        </p:nvSpPr>
        <p:spPr>
          <a:xfrm>
            <a:off x="6468153" y="3739243"/>
            <a:ext cx="1186543" cy="1485900"/>
          </a:xfrm>
          <a:custGeom>
            <a:avLst/>
            <a:gdLst>
              <a:gd name="connsiteX0" fmla="*/ 620486 w 1186543"/>
              <a:gd name="connsiteY0" fmla="*/ 0 h 1485900"/>
              <a:gd name="connsiteX1" fmla="*/ 1143000 w 1186543"/>
              <a:gd name="connsiteY1" fmla="*/ 359228 h 1485900"/>
              <a:gd name="connsiteX2" fmla="*/ 359228 w 1186543"/>
              <a:gd name="connsiteY2" fmla="*/ 1143000 h 1485900"/>
              <a:gd name="connsiteX3" fmla="*/ 0 w 1186543"/>
              <a:gd name="connsiteY3" fmla="*/ 1485900 h 1485900"/>
              <a:gd name="connsiteX4" fmla="*/ 0 w 1186543"/>
              <a:gd name="connsiteY4" fmla="*/ 148590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6543" h="1485900">
                <a:moveTo>
                  <a:pt x="620486" y="0"/>
                </a:moveTo>
                <a:cubicBezTo>
                  <a:pt x="903514" y="84364"/>
                  <a:pt x="1186543" y="168728"/>
                  <a:pt x="1143000" y="359228"/>
                </a:cubicBezTo>
                <a:cubicBezTo>
                  <a:pt x="1099457" y="549728"/>
                  <a:pt x="549728" y="955221"/>
                  <a:pt x="359228" y="1143000"/>
                </a:cubicBezTo>
                <a:cubicBezTo>
                  <a:pt x="168728" y="1330779"/>
                  <a:pt x="0" y="1485900"/>
                  <a:pt x="0" y="1485900"/>
                </a:cubicBezTo>
                <a:lnTo>
                  <a:pt x="0" y="148590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26"/>
          <p:cNvGrpSpPr/>
          <p:nvPr/>
        </p:nvGrpSpPr>
        <p:grpSpPr>
          <a:xfrm>
            <a:off x="7429520" y="428604"/>
            <a:ext cx="714380" cy="642942"/>
            <a:chOff x="7572396" y="1000108"/>
            <a:chExt cx="714380" cy="642942"/>
          </a:xfrm>
        </p:grpSpPr>
        <p:sp>
          <p:nvSpPr>
            <p:cNvPr id="33" name="Блок-схема: узел 32"/>
            <p:cNvSpPr>
              <a:spLocks noChangeAspect="1"/>
            </p:cNvSpPr>
            <p:nvPr/>
          </p:nvSpPr>
          <p:spPr>
            <a:xfrm>
              <a:off x="7572396" y="100010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5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5" name="Рисунок 24" descr="ani-messag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2088"/>
            <a:stretch>
              <a:fillRect/>
            </a:stretch>
          </p:blipFill>
          <p:spPr>
            <a:xfrm>
              <a:off x="7572396" y="1071546"/>
              <a:ext cx="714380" cy="571504"/>
            </a:xfrm>
            <a:prstGeom prst="rect">
              <a:avLst/>
            </a:prstGeom>
          </p:spPr>
        </p:pic>
      </p:grpSp>
      <p:pic>
        <p:nvPicPr>
          <p:cNvPr id="36" name="Рисунок 35" descr="haus0081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1785926"/>
            <a:ext cx="1066075" cy="1338264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C 0.00834 -0.08217 0.01719 -0.16296 0.01112 -0.23403 C 0.00521 -0.3044 -0.02638 -0.39375 -0.03333 -0.4252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3714744" y="4429132"/>
            <a:ext cx="1863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anything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3929066"/>
            <a:ext cx="164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42976" y="3929066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pic>
        <p:nvPicPr>
          <p:cNvPr id="13" name="Рисунок 12" descr="shar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785918" y="142852"/>
            <a:ext cx="1785950" cy="1846934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85918" y="2000240"/>
            <a:ext cx="5643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Can you see … on the desk?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9" name="Рисунок 18" descr="ani-message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088"/>
          <a:stretch>
            <a:fillRect/>
          </a:stretch>
        </p:blipFill>
        <p:spPr>
          <a:xfrm>
            <a:off x="857224" y="785794"/>
            <a:ext cx="857256" cy="685805"/>
          </a:xfrm>
          <a:prstGeom prst="rect">
            <a:avLst/>
          </a:prstGeom>
        </p:spPr>
      </p:pic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928662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98"/>
          <a:stretch>
            <a:fillRect/>
          </a:stretch>
        </p:blipFill>
        <p:spPr>
          <a:xfrm>
            <a:off x="7715304" y="1000108"/>
            <a:ext cx="764622" cy="640156"/>
          </a:xfrm>
          <a:prstGeom prst="rect">
            <a:avLst/>
          </a:prstGeom>
        </p:spPr>
      </p:pic>
      <p:sp>
        <p:nvSpPr>
          <p:cNvPr id="4" name="Полилиния 3"/>
          <p:cNvSpPr/>
          <p:nvPr/>
        </p:nvSpPr>
        <p:spPr>
          <a:xfrm>
            <a:off x="642910" y="114298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86082" y="271462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16" y="507207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68" y="2143116"/>
            <a:ext cx="90343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857652" y="514351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357586" y="421481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7445499" y="1833394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15375" y="298781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57850" y="307181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143536" y="457200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143668" y="307181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86742" y="78579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4910898" y="1857365"/>
            <a:ext cx="1755373" cy="1000132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5373" h="1191259">
                <a:moveTo>
                  <a:pt x="1755373" y="0"/>
                </a:moveTo>
                <a:cubicBezTo>
                  <a:pt x="1646515" y="200025"/>
                  <a:pt x="1537658" y="400050"/>
                  <a:pt x="1428801" y="571500"/>
                </a:cubicBezTo>
                <a:cubicBezTo>
                  <a:pt x="1319944" y="742950"/>
                  <a:pt x="1276401" y="927675"/>
                  <a:pt x="1102230" y="1028700"/>
                </a:cubicBezTo>
                <a:cubicBezTo>
                  <a:pt x="928059" y="1129725"/>
                  <a:pt x="559311" y="1164045"/>
                  <a:pt x="383774" y="1177652"/>
                </a:cubicBezTo>
                <a:cubicBezTo>
                  <a:pt x="208237" y="1191259"/>
                  <a:pt x="98014" y="1126764"/>
                  <a:pt x="49007" y="1110343"/>
                </a:cubicBezTo>
                <a:cubicBezTo>
                  <a:pt x="0" y="1093922"/>
                  <a:pt x="81246" y="1085630"/>
                  <a:pt x="89730" y="1079126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34" y="1357298"/>
            <a:ext cx="164856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214" y="1928802"/>
            <a:ext cx="898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Рисунок 41" descr="дерево.bmp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94" y="1142984"/>
            <a:ext cx="1142998" cy="1523997"/>
          </a:xfrm>
          <a:prstGeom prst="rect">
            <a:avLst/>
          </a:prstGeom>
        </p:spPr>
      </p:pic>
      <p:sp>
        <p:nvSpPr>
          <p:cNvPr id="43" name="Блок-схема: узел 42"/>
          <p:cNvSpPr>
            <a:spLocks noChangeAspect="1"/>
          </p:cNvSpPr>
          <p:nvPr/>
        </p:nvSpPr>
        <p:spPr>
          <a:xfrm>
            <a:off x="5429288" y="121442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5" name="Группа 28"/>
          <p:cNvGrpSpPr/>
          <p:nvPr/>
        </p:nvGrpSpPr>
        <p:grpSpPr>
          <a:xfrm>
            <a:off x="8215338" y="3286124"/>
            <a:ext cx="757812" cy="857256"/>
            <a:chOff x="8001024" y="2714620"/>
            <a:chExt cx="972126" cy="1119185"/>
          </a:xfrm>
        </p:grpSpPr>
        <p:pic>
          <p:nvPicPr>
            <p:cNvPr id="39" name="Рисунок 38" descr="pintacp.gif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7" name="Рисунок 46" descr="haus0081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2143116"/>
            <a:ext cx="1066075" cy="133826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C -0.02361 -0.05278 -0.04705 -0.10486 -0.06285 -0.13634 C -0.07865 -0.16782 -0.08403 -0.18518 -0.09445 -0.18889 C -0.10486 -0.19259 -0.12032 -0.16412 -0.12552 -0.1592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6143636" y="3929066"/>
            <a:ext cx="164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nobody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3929066"/>
            <a:ext cx="183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00430" y="4429132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pic>
        <p:nvPicPr>
          <p:cNvPr id="9" name="Рисунок 8" descr="Cloud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0"/>
            <a:ext cx="1623383" cy="2000240"/>
          </a:xfrm>
          <a:prstGeom prst="rect">
            <a:avLst/>
          </a:prstGeom>
        </p:spPr>
      </p:pic>
      <p:pic>
        <p:nvPicPr>
          <p:cNvPr id="13" name="Рисунок 12" descr="дерево.bmp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1472" y="285728"/>
            <a:ext cx="1428750" cy="1905000"/>
          </a:xfrm>
          <a:prstGeom prst="rect">
            <a:avLst/>
          </a:prstGeom>
        </p:spPr>
      </p:pic>
      <p:pic>
        <p:nvPicPr>
          <p:cNvPr id="16" name="Storm-1--Lo-Fi-preview- Part 02 of 20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17" name="Storm-1--Lo-Fi-preview- Part 02 of 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8" name="Рисунок 17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9" name="Рисунок 18" descr="20-pir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20" name="Блок-схема: узел 19"/>
          <p:cNvSpPr>
            <a:spLocks noChangeAspect="1"/>
          </p:cNvSpPr>
          <p:nvPr/>
        </p:nvSpPr>
        <p:spPr>
          <a:xfrm>
            <a:off x="1785918" y="50004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928794" y="1785926"/>
            <a:ext cx="5429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There is … on the beach, because it’s very cold.</a:t>
            </a:r>
            <a:endParaRPr lang="ru-RU" sz="36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8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86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1071546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14644" y="2643182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78" y="5000636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214" y="5072074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286148" y="4143380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6159647" y="618948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243937" y="2916376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412" y="3000372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072098" y="4500570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072230" y="300037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15304" y="71435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929"/>
          <a:stretch>
            <a:fillRect/>
          </a:stretch>
        </p:blipFill>
        <p:spPr>
          <a:xfrm>
            <a:off x="7643866" y="714356"/>
            <a:ext cx="764622" cy="633677"/>
          </a:xfrm>
          <a:prstGeom prst="rect">
            <a:avLst/>
          </a:prstGeom>
        </p:spPr>
      </p:pic>
      <p:sp>
        <p:nvSpPr>
          <p:cNvPr id="36" name="Полилиния 35"/>
          <p:cNvSpPr/>
          <p:nvPr/>
        </p:nvSpPr>
        <p:spPr>
          <a:xfrm>
            <a:off x="4839460" y="1785927"/>
            <a:ext cx="1755373" cy="1000132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5373" h="1191259">
                <a:moveTo>
                  <a:pt x="1755373" y="0"/>
                </a:moveTo>
                <a:cubicBezTo>
                  <a:pt x="1646515" y="200025"/>
                  <a:pt x="1537658" y="400050"/>
                  <a:pt x="1428801" y="571500"/>
                </a:cubicBezTo>
                <a:cubicBezTo>
                  <a:pt x="1319944" y="742950"/>
                  <a:pt x="1276401" y="927675"/>
                  <a:pt x="1102230" y="1028700"/>
                </a:cubicBezTo>
                <a:cubicBezTo>
                  <a:pt x="928059" y="1129725"/>
                  <a:pt x="559311" y="1164045"/>
                  <a:pt x="383774" y="1177652"/>
                </a:cubicBezTo>
                <a:cubicBezTo>
                  <a:pt x="208237" y="1191259"/>
                  <a:pt x="98014" y="1126764"/>
                  <a:pt x="49007" y="1110343"/>
                </a:cubicBezTo>
                <a:cubicBezTo>
                  <a:pt x="0" y="1093922"/>
                  <a:pt x="81246" y="1085630"/>
                  <a:pt x="89730" y="1079126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357586" y="2357430"/>
            <a:ext cx="1451393" cy="379918"/>
          </a:xfrm>
          <a:custGeom>
            <a:avLst/>
            <a:gdLst>
              <a:gd name="connsiteX0" fmla="*/ 1929494 w 1929494"/>
              <a:gd name="connsiteY0" fmla="*/ 0 h 1080407"/>
              <a:gd name="connsiteX1" fmla="*/ 1602922 w 1929494"/>
              <a:gd name="connsiteY1" fmla="*/ 571500 h 1080407"/>
              <a:gd name="connsiteX2" fmla="*/ 1276351 w 1929494"/>
              <a:gd name="connsiteY2" fmla="*/ 1028700 h 1080407"/>
              <a:gd name="connsiteX3" fmla="*/ 263979 w 1929494"/>
              <a:gd name="connsiteY3" fmla="*/ 881743 h 1080407"/>
              <a:gd name="connsiteX4" fmla="*/ 35379 w 1929494"/>
              <a:gd name="connsiteY4" fmla="*/ 310243 h 1080407"/>
              <a:gd name="connsiteX5" fmla="*/ 476251 w 1929494"/>
              <a:gd name="connsiteY5" fmla="*/ 16329 h 1080407"/>
              <a:gd name="connsiteX6" fmla="*/ 476251 w 1929494"/>
              <a:gd name="connsiteY6" fmla="*/ 16329 h 1080407"/>
              <a:gd name="connsiteX0" fmla="*/ 2524845 w 2524845"/>
              <a:gd name="connsiteY0" fmla="*/ 101370 h 1181777"/>
              <a:gd name="connsiteX1" fmla="*/ 2198273 w 2524845"/>
              <a:gd name="connsiteY1" fmla="*/ 672870 h 1181777"/>
              <a:gd name="connsiteX2" fmla="*/ 1871702 w 2524845"/>
              <a:gd name="connsiteY2" fmla="*/ 1130070 h 1181777"/>
              <a:gd name="connsiteX3" fmla="*/ 859330 w 2524845"/>
              <a:gd name="connsiteY3" fmla="*/ 983113 h 1181777"/>
              <a:gd name="connsiteX4" fmla="*/ 630730 w 2524845"/>
              <a:gd name="connsiteY4" fmla="*/ 411613 h 1181777"/>
              <a:gd name="connsiteX5" fmla="*/ 1071602 w 2524845"/>
              <a:gd name="connsiteY5" fmla="*/ 117699 h 1181777"/>
              <a:gd name="connsiteX6" fmla="*/ 0 w 2524845"/>
              <a:gd name="connsiteY6" fmla="*/ 1117807 h 1181777"/>
              <a:gd name="connsiteX0" fmla="*/ 2524845 w 2524845"/>
              <a:gd name="connsiteY0" fmla="*/ 101370 h 1517853"/>
              <a:gd name="connsiteX1" fmla="*/ 2198273 w 2524845"/>
              <a:gd name="connsiteY1" fmla="*/ 672870 h 1517853"/>
              <a:gd name="connsiteX2" fmla="*/ 1871702 w 2524845"/>
              <a:gd name="connsiteY2" fmla="*/ 1130070 h 1517853"/>
              <a:gd name="connsiteX3" fmla="*/ 1153246 w 2524845"/>
              <a:gd name="connsiteY3" fmla="*/ 1493360 h 1517853"/>
              <a:gd name="connsiteX4" fmla="*/ 859330 w 2524845"/>
              <a:gd name="connsiteY4" fmla="*/ 983113 h 1517853"/>
              <a:gd name="connsiteX5" fmla="*/ 630730 w 2524845"/>
              <a:gd name="connsiteY5" fmla="*/ 411613 h 1517853"/>
              <a:gd name="connsiteX6" fmla="*/ 1071602 w 2524845"/>
              <a:gd name="connsiteY6" fmla="*/ 117699 h 1517853"/>
              <a:gd name="connsiteX7" fmla="*/ 0 w 2524845"/>
              <a:gd name="connsiteY7" fmla="*/ 1117807 h 1517853"/>
              <a:gd name="connsiteX0" fmla="*/ 2524845 w 2524845"/>
              <a:gd name="connsiteY0" fmla="*/ 101370 h 1592008"/>
              <a:gd name="connsiteX1" fmla="*/ 2198273 w 2524845"/>
              <a:gd name="connsiteY1" fmla="*/ 672870 h 1592008"/>
              <a:gd name="connsiteX2" fmla="*/ 1871702 w 2524845"/>
              <a:gd name="connsiteY2" fmla="*/ 1130070 h 1592008"/>
              <a:gd name="connsiteX3" fmla="*/ 1153246 w 2524845"/>
              <a:gd name="connsiteY3" fmla="*/ 1493360 h 1592008"/>
              <a:gd name="connsiteX4" fmla="*/ 502108 w 2524845"/>
              <a:gd name="connsiteY4" fmla="*/ 1411717 h 1592008"/>
              <a:gd name="connsiteX5" fmla="*/ 630730 w 2524845"/>
              <a:gd name="connsiteY5" fmla="*/ 411613 h 1592008"/>
              <a:gd name="connsiteX6" fmla="*/ 1071602 w 2524845"/>
              <a:gd name="connsiteY6" fmla="*/ 117699 h 1592008"/>
              <a:gd name="connsiteX7" fmla="*/ 0 w 2524845"/>
              <a:gd name="connsiteY7" fmla="*/ 1117807 h 1592008"/>
              <a:gd name="connsiteX0" fmla="*/ 2524845 w 2524845"/>
              <a:gd name="connsiteY0" fmla="*/ 0 h 1539624"/>
              <a:gd name="connsiteX1" fmla="*/ 2198273 w 2524845"/>
              <a:gd name="connsiteY1" fmla="*/ 571500 h 1539624"/>
              <a:gd name="connsiteX2" fmla="*/ 1871702 w 2524845"/>
              <a:gd name="connsiteY2" fmla="*/ 1028700 h 1539624"/>
              <a:gd name="connsiteX3" fmla="*/ 1153246 w 2524845"/>
              <a:gd name="connsiteY3" fmla="*/ 1391990 h 1539624"/>
              <a:gd name="connsiteX4" fmla="*/ 502108 w 2524845"/>
              <a:gd name="connsiteY4" fmla="*/ 1310347 h 1539624"/>
              <a:gd name="connsiteX5" fmla="*/ 1071602 w 2524845"/>
              <a:gd name="connsiteY5" fmla="*/ 16329 h 1539624"/>
              <a:gd name="connsiteX6" fmla="*/ 0 w 2524845"/>
              <a:gd name="connsiteY6" fmla="*/ 1016437 h 1539624"/>
              <a:gd name="connsiteX0" fmla="*/ 2036344 w 2036344"/>
              <a:gd name="connsiteY0" fmla="*/ 0 h 1539624"/>
              <a:gd name="connsiteX1" fmla="*/ 1709772 w 2036344"/>
              <a:gd name="connsiteY1" fmla="*/ 571500 h 1539624"/>
              <a:gd name="connsiteX2" fmla="*/ 1383201 w 2036344"/>
              <a:gd name="connsiteY2" fmla="*/ 1028700 h 1539624"/>
              <a:gd name="connsiteX3" fmla="*/ 664745 w 2036344"/>
              <a:gd name="connsiteY3" fmla="*/ 1391990 h 1539624"/>
              <a:gd name="connsiteX4" fmla="*/ 13607 w 2036344"/>
              <a:gd name="connsiteY4" fmla="*/ 1310347 h 1539624"/>
              <a:gd name="connsiteX5" fmla="*/ 583101 w 2036344"/>
              <a:gd name="connsiteY5" fmla="*/ 16329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022737 w 2022737"/>
              <a:gd name="connsiteY0" fmla="*/ 0 h 1539624"/>
              <a:gd name="connsiteX1" fmla="*/ 1696165 w 2022737"/>
              <a:gd name="connsiteY1" fmla="*/ 571500 h 1539624"/>
              <a:gd name="connsiteX2" fmla="*/ 1369594 w 2022737"/>
              <a:gd name="connsiteY2" fmla="*/ 1028700 h 1539624"/>
              <a:gd name="connsiteX3" fmla="*/ 651138 w 2022737"/>
              <a:gd name="connsiteY3" fmla="*/ 1391990 h 1539624"/>
              <a:gd name="connsiteX4" fmla="*/ 0 w 2022737"/>
              <a:gd name="connsiteY4" fmla="*/ 1310347 h 1539624"/>
              <a:gd name="connsiteX0" fmla="*/ 2237083 w 2237083"/>
              <a:gd name="connsiteY0" fmla="*/ 0 h 1404585"/>
              <a:gd name="connsiteX1" fmla="*/ 1910511 w 2237083"/>
              <a:gd name="connsiteY1" fmla="*/ 571500 h 1404585"/>
              <a:gd name="connsiteX2" fmla="*/ 1583940 w 2237083"/>
              <a:gd name="connsiteY2" fmla="*/ 1028700 h 1404585"/>
              <a:gd name="connsiteX3" fmla="*/ 865484 w 2237083"/>
              <a:gd name="connsiteY3" fmla="*/ 1391990 h 1404585"/>
              <a:gd name="connsiteX4" fmla="*/ 0 w 2237083"/>
              <a:gd name="connsiteY4" fmla="*/ 953133 h 1404585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710391 w 1951363"/>
              <a:gd name="connsiteY3" fmla="*/ 1157261 h 1464137"/>
              <a:gd name="connsiteX4" fmla="*/ 579764 w 1951363"/>
              <a:gd name="connsiteY4" fmla="*/ 1391990 h 1464137"/>
              <a:gd name="connsiteX5" fmla="*/ 579763 w 1951363"/>
              <a:gd name="connsiteY5" fmla="*/ 1355271 h 1464137"/>
              <a:gd name="connsiteX6" fmla="*/ 0 w 1951363"/>
              <a:gd name="connsiteY6" fmla="*/ 738795 h 1464137"/>
              <a:gd name="connsiteX0" fmla="*/ 1951363 w 1951363"/>
              <a:gd name="connsiteY0" fmla="*/ 0 h 1464137"/>
              <a:gd name="connsiteX1" fmla="*/ 1624791 w 1951363"/>
              <a:gd name="connsiteY1" fmla="*/ 571500 h 1464137"/>
              <a:gd name="connsiteX2" fmla="*/ 1298220 w 1951363"/>
              <a:gd name="connsiteY2" fmla="*/ 1028700 h 1464137"/>
              <a:gd name="connsiteX3" fmla="*/ 579764 w 1951363"/>
              <a:gd name="connsiteY3" fmla="*/ 1391990 h 1464137"/>
              <a:gd name="connsiteX4" fmla="*/ 579763 w 1951363"/>
              <a:gd name="connsiteY4" fmla="*/ 1355271 h 1464137"/>
              <a:gd name="connsiteX5" fmla="*/ 0 w 1951363"/>
              <a:gd name="connsiteY5" fmla="*/ 738795 h 1464137"/>
              <a:gd name="connsiteX0" fmla="*/ 1951363 w 1951363"/>
              <a:gd name="connsiteY0" fmla="*/ 0 h 1440308"/>
              <a:gd name="connsiteX1" fmla="*/ 1624791 w 1951363"/>
              <a:gd name="connsiteY1" fmla="*/ 571500 h 1440308"/>
              <a:gd name="connsiteX2" fmla="*/ 1298220 w 1951363"/>
              <a:gd name="connsiteY2" fmla="*/ 1028700 h 1440308"/>
              <a:gd name="connsiteX3" fmla="*/ 579764 w 1951363"/>
              <a:gd name="connsiteY3" fmla="*/ 1391990 h 1440308"/>
              <a:gd name="connsiteX4" fmla="*/ 0 w 1951363"/>
              <a:gd name="connsiteY4" fmla="*/ 738795 h 1440308"/>
              <a:gd name="connsiteX0" fmla="*/ 1951363 w 1951363"/>
              <a:gd name="connsiteY0" fmla="*/ 0 h 1225970"/>
              <a:gd name="connsiteX1" fmla="*/ 1624791 w 1951363"/>
              <a:gd name="connsiteY1" fmla="*/ 571500 h 1225970"/>
              <a:gd name="connsiteX2" fmla="*/ 1298220 w 1951363"/>
              <a:gd name="connsiteY2" fmla="*/ 1028700 h 1225970"/>
              <a:gd name="connsiteX3" fmla="*/ 579764 w 1951363"/>
              <a:gd name="connsiteY3" fmla="*/ 1177652 h 1225970"/>
              <a:gd name="connsiteX4" fmla="*/ 0 w 1951363"/>
              <a:gd name="connsiteY4" fmla="*/ 738795 h 1225970"/>
              <a:gd name="connsiteX0" fmla="*/ 2090788 w 2090788"/>
              <a:gd name="connsiteY0" fmla="*/ 0 h 1218161"/>
              <a:gd name="connsiteX1" fmla="*/ 1764216 w 2090788"/>
              <a:gd name="connsiteY1" fmla="*/ 571500 h 1218161"/>
              <a:gd name="connsiteX2" fmla="*/ 1437645 w 2090788"/>
              <a:gd name="connsiteY2" fmla="*/ 1028700 h 1218161"/>
              <a:gd name="connsiteX3" fmla="*/ 719189 w 2090788"/>
              <a:gd name="connsiteY3" fmla="*/ 1177652 h 1218161"/>
              <a:gd name="connsiteX4" fmla="*/ 96627 w 2090788"/>
              <a:gd name="connsiteY4" fmla="*/ 1145018 h 1218161"/>
              <a:gd name="connsiteX5" fmla="*/ 139425 w 2090788"/>
              <a:gd name="connsiteY5" fmla="*/ 738795 h 1218161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97575 w 2097575"/>
              <a:gd name="connsiteY0" fmla="*/ 0 h 1197038"/>
              <a:gd name="connsiteX1" fmla="*/ 1771003 w 2097575"/>
              <a:gd name="connsiteY1" fmla="*/ 571500 h 1197038"/>
              <a:gd name="connsiteX2" fmla="*/ 1444432 w 2097575"/>
              <a:gd name="connsiteY2" fmla="*/ 1028700 h 1197038"/>
              <a:gd name="connsiteX3" fmla="*/ 725976 w 2097575"/>
              <a:gd name="connsiteY3" fmla="*/ 1177652 h 1197038"/>
              <a:gd name="connsiteX4" fmla="*/ 103414 w 2097575"/>
              <a:gd name="connsiteY4" fmla="*/ 1145018 h 1197038"/>
              <a:gd name="connsiteX5" fmla="*/ 105489 w 2097575"/>
              <a:gd name="connsiteY5" fmla="*/ 1110343 h 1197038"/>
              <a:gd name="connsiteX6" fmla="*/ 146212 w 2097575"/>
              <a:gd name="connsiteY6" fmla="*/ 738795 h 1197038"/>
              <a:gd name="connsiteX0" fmla="*/ 2049955 w 2049955"/>
              <a:gd name="connsiteY0" fmla="*/ 0 h 1197038"/>
              <a:gd name="connsiteX1" fmla="*/ 1723383 w 2049955"/>
              <a:gd name="connsiteY1" fmla="*/ 571500 h 1197038"/>
              <a:gd name="connsiteX2" fmla="*/ 1396812 w 2049955"/>
              <a:gd name="connsiteY2" fmla="*/ 1028700 h 1197038"/>
              <a:gd name="connsiteX3" fmla="*/ 678356 w 2049955"/>
              <a:gd name="connsiteY3" fmla="*/ 1177652 h 1197038"/>
              <a:gd name="connsiteX4" fmla="*/ 55794 w 2049955"/>
              <a:gd name="connsiteY4" fmla="*/ 1145018 h 1197038"/>
              <a:gd name="connsiteX5" fmla="*/ 343589 w 2049955"/>
              <a:gd name="connsiteY5" fmla="*/ 1110343 h 1197038"/>
              <a:gd name="connsiteX6" fmla="*/ 98592 w 2049955"/>
              <a:gd name="connsiteY6" fmla="*/ 738795 h 1197038"/>
              <a:gd name="connsiteX0" fmla="*/ 1958150 w 1958150"/>
              <a:gd name="connsiteY0" fmla="*/ 0 h 1191259"/>
              <a:gd name="connsiteX1" fmla="*/ 1631578 w 1958150"/>
              <a:gd name="connsiteY1" fmla="*/ 571500 h 1191259"/>
              <a:gd name="connsiteX2" fmla="*/ 1305007 w 1958150"/>
              <a:gd name="connsiteY2" fmla="*/ 1028700 h 1191259"/>
              <a:gd name="connsiteX3" fmla="*/ 586551 w 1958150"/>
              <a:gd name="connsiteY3" fmla="*/ 1177652 h 1191259"/>
              <a:gd name="connsiteX4" fmla="*/ 251784 w 1958150"/>
              <a:gd name="connsiteY4" fmla="*/ 1110343 h 1191259"/>
              <a:gd name="connsiteX5" fmla="*/ 6787 w 1958150"/>
              <a:gd name="connsiteY5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951363 w 1951363"/>
              <a:gd name="connsiteY0" fmla="*/ 0 h 1191259"/>
              <a:gd name="connsiteX1" fmla="*/ 1624791 w 1951363"/>
              <a:gd name="connsiteY1" fmla="*/ 571500 h 1191259"/>
              <a:gd name="connsiteX2" fmla="*/ 1298220 w 1951363"/>
              <a:gd name="connsiteY2" fmla="*/ 1028700 h 1191259"/>
              <a:gd name="connsiteX3" fmla="*/ 579764 w 1951363"/>
              <a:gd name="connsiteY3" fmla="*/ 1177652 h 1191259"/>
              <a:gd name="connsiteX4" fmla="*/ 244997 w 1951363"/>
              <a:gd name="connsiteY4" fmla="*/ 1110343 h 1191259"/>
              <a:gd name="connsiteX5" fmla="*/ 73577 w 1951363"/>
              <a:gd name="connsiteY5" fmla="*/ 849087 h 1191259"/>
              <a:gd name="connsiteX6" fmla="*/ 0 w 1951363"/>
              <a:gd name="connsiteY6" fmla="*/ 738795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7 h 1191259"/>
              <a:gd name="connsiteX6" fmla="*/ 218930 w 1884573"/>
              <a:gd name="connsiteY6" fmla="*/ 1079126 h 1191259"/>
              <a:gd name="connsiteX0" fmla="*/ 1884573 w 1884573"/>
              <a:gd name="connsiteY0" fmla="*/ 0 h 1191259"/>
              <a:gd name="connsiteX1" fmla="*/ 1558001 w 1884573"/>
              <a:gd name="connsiteY1" fmla="*/ 571500 h 1191259"/>
              <a:gd name="connsiteX2" fmla="*/ 1231430 w 1884573"/>
              <a:gd name="connsiteY2" fmla="*/ 1028700 h 1191259"/>
              <a:gd name="connsiteX3" fmla="*/ 512974 w 1884573"/>
              <a:gd name="connsiteY3" fmla="*/ 1177652 h 1191259"/>
              <a:gd name="connsiteX4" fmla="*/ 178207 w 1884573"/>
              <a:gd name="connsiteY4" fmla="*/ 1110343 h 1191259"/>
              <a:gd name="connsiteX5" fmla="*/ 6787 w 1884573"/>
              <a:gd name="connsiteY5" fmla="*/ 849088 h 1191259"/>
              <a:gd name="connsiteX6" fmla="*/ 218930 w 1884573"/>
              <a:gd name="connsiteY6" fmla="*/ 1079126 h 1191259"/>
              <a:gd name="connsiteX0" fmla="*/ 1755373 w 1755373"/>
              <a:gd name="connsiteY0" fmla="*/ 0 h 1191259"/>
              <a:gd name="connsiteX1" fmla="*/ 1428801 w 1755373"/>
              <a:gd name="connsiteY1" fmla="*/ 571500 h 1191259"/>
              <a:gd name="connsiteX2" fmla="*/ 1102230 w 1755373"/>
              <a:gd name="connsiteY2" fmla="*/ 1028700 h 1191259"/>
              <a:gd name="connsiteX3" fmla="*/ 383774 w 1755373"/>
              <a:gd name="connsiteY3" fmla="*/ 1177652 h 1191259"/>
              <a:gd name="connsiteX4" fmla="*/ 49007 w 1755373"/>
              <a:gd name="connsiteY4" fmla="*/ 1110343 h 1191259"/>
              <a:gd name="connsiteX5" fmla="*/ 89730 w 1755373"/>
              <a:gd name="connsiteY5" fmla="*/ 1079126 h 1191259"/>
              <a:gd name="connsiteX0" fmla="*/ 1728791 w 1728791"/>
              <a:gd name="connsiteY0" fmla="*/ 452521 h 1834560"/>
              <a:gd name="connsiteX1" fmla="*/ 1402219 w 1728791"/>
              <a:gd name="connsiteY1" fmla="*/ 1024021 h 1834560"/>
              <a:gd name="connsiteX2" fmla="*/ 1075648 w 1728791"/>
              <a:gd name="connsiteY2" fmla="*/ 1481221 h 1834560"/>
              <a:gd name="connsiteX3" fmla="*/ 357192 w 1728791"/>
              <a:gd name="connsiteY3" fmla="*/ 1630173 h 1834560"/>
              <a:gd name="connsiteX4" fmla="*/ 22425 w 1728791"/>
              <a:gd name="connsiteY4" fmla="*/ 1562864 h 1834560"/>
              <a:gd name="connsiteX5" fmla="*/ 491744 w 1728791"/>
              <a:gd name="connsiteY5" fmla="*/ 0 h 1834560"/>
              <a:gd name="connsiteX0" fmla="*/ 1468916 w 1468916"/>
              <a:gd name="connsiteY0" fmla="*/ 452521 h 1877043"/>
              <a:gd name="connsiteX1" fmla="*/ 1142344 w 1468916"/>
              <a:gd name="connsiteY1" fmla="*/ 1024021 h 1877043"/>
              <a:gd name="connsiteX2" fmla="*/ 815773 w 1468916"/>
              <a:gd name="connsiteY2" fmla="*/ 1481221 h 1877043"/>
              <a:gd name="connsiteX3" fmla="*/ 97317 w 1468916"/>
              <a:gd name="connsiteY3" fmla="*/ 1630173 h 1877043"/>
              <a:gd name="connsiteX4" fmla="*/ 231869 w 1468916"/>
              <a:gd name="connsiteY4" fmla="*/ 0 h 1877043"/>
              <a:gd name="connsiteX0" fmla="*/ 1237047 w 1237047"/>
              <a:gd name="connsiteY0" fmla="*/ 452521 h 1651891"/>
              <a:gd name="connsiteX1" fmla="*/ 910475 w 1237047"/>
              <a:gd name="connsiteY1" fmla="*/ 1024021 h 1651891"/>
              <a:gd name="connsiteX2" fmla="*/ 583904 w 1237047"/>
              <a:gd name="connsiteY2" fmla="*/ 1481221 h 1651891"/>
              <a:gd name="connsiteX3" fmla="*/ 0 w 1237047"/>
              <a:gd name="connsiteY3" fmla="*/ 0 h 1651891"/>
              <a:gd name="connsiteX0" fmla="*/ 1237047 w 1237047"/>
              <a:gd name="connsiteY0" fmla="*/ 452521 h 1099441"/>
              <a:gd name="connsiteX1" fmla="*/ 910475 w 1237047"/>
              <a:gd name="connsiteY1" fmla="*/ 1024021 h 1099441"/>
              <a:gd name="connsiteX2" fmla="*/ 0 w 1237047"/>
              <a:gd name="connsiteY2" fmla="*/ 0 h 1099441"/>
              <a:gd name="connsiteX0" fmla="*/ 1237047 w 1237047"/>
              <a:gd name="connsiteY0" fmla="*/ 452521 h 452521"/>
              <a:gd name="connsiteX1" fmla="*/ 0 w 1237047"/>
              <a:gd name="connsiteY1" fmla="*/ 0 h 452521"/>
              <a:gd name="connsiteX0" fmla="*/ 1451393 w 1451393"/>
              <a:gd name="connsiteY0" fmla="*/ 452521 h 452521"/>
              <a:gd name="connsiteX1" fmla="*/ 0 w 1451393"/>
              <a:gd name="connsiteY1" fmla="*/ 0 h 452521"/>
              <a:gd name="connsiteX0" fmla="*/ 1451393 w 1451393"/>
              <a:gd name="connsiteY0" fmla="*/ 452521 h 452521"/>
              <a:gd name="connsiteX1" fmla="*/ 0 w 1451393"/>
              <a:gd name="connsiteY1" fmla="*/ 0 h 45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1393" h="452521">
                <a:moveTo>
                  <a:pt x="1451393" y="452521"/>
                </a:moveTo>
                <a:lnTo>
                  <a:pt x="0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7"/>
          <p:cNvGrpSpPr/>
          <p:nvPr/>
        </p:nvGrpSpPr>
        <p:grpSpPr>
          <a:xfrm>
            <a:off x="4429156" y="1071546"/>
            <a:ext cx="1257878" cy="1523997"/>
            <a:chOff x="4929190" y="785794"/>
            <a:chExt cx="1257878" cy="1523997"/>
          </a:xfrm>
        </p:grpSpPr>
        <p:pic>
          <p:nvPicPr>
            <p:cNvPr id="42" name="Рисунок 41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1" name="Блок-схема: узел 40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Группа 50"/>
          <p:cNvGrpSpPr/>
          <p:nvPr/>
        </p:nvGrpSpPr>
        <p:grpSpPr>
          <a:xfrm>
            <a:off x="2500330" y="1285860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Блок-схема: узел 46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Группа 54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56" name="Рисунок 55" descr="pintacp.gif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58" name="Блок-схема: узел 57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2" name="Рисунок 31" descr="haus0081.gif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2143116"/>
            <a:ext cx="1066075" cy="1338264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2714612" y="3214686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3214686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4357694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pic>
        <p:nvPicPr>
          <p:cNvPr id="8" name="Рисунок 7" descr="nat29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142984"/>
            <a:ext cx="2071702" cy="1139055"/>
          </a:xfrm>
          <a:prstGeom prst="rect">
            <a:avLst/>
          </a:prstGeom>
        </p:spPr>
      </p:pic>
      <p:pic>
        <p:nvPicPr>
          <p:cNvPr id="13" name="Рисунок 12" descr="worm_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214422"/>
            <a:ext cx="1854379" cy="137636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643174" y="1714488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We stayed at home… a cold day.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8" name="Рисунок 1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9" name="Рисунок 1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4" name="Блок-схема: узел 13"/>
          <p:cNvSpPr>
            <a:spLocks noChangeAspect="1"/>
          </p:cNvSpPr>
          <p:nvPr/>
        </p:nvSpPr>
        <p:spPr>
          <a:xfrm>
            <a:off x="1214414" y="107154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3428992" y="4357694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3929066"/>
            <a:ext cx="1863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anything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42976" y="3857628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28604"/>
            <a:ext cx="2357434" cy="143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 descr="bat_anima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57166"/>
            <a:ext cx="1785950" cy="178595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42976" y="2071678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Go to the shop and buy … for tea.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1142976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1071546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14644" y="2643182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78" y="5000636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214" y="5072074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286148" y="4143380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6016738" y="618948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243937" y="2916376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412" y="3000372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072098" y="4500570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072230" y="300037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7715304" y="71435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66" y="714356"/>
            <a:ext cx="764622" cy="695806"/>
          </a:xfrm>
          <a:prstGeom prst="rect">
            <a:avLst/>
          </a:prstGeom>
        </p:spPr>
      </p:pic>
      <p:sp>
        <p:nvSpPr>
          <p:cNvPr id="29" name="Полилиния 28"/>
          <p:cNvSpPr/>
          <p:nvPr/>
        </p:nvSpPr>
        <p:spPr>
          <a:xfrm>
            <a:off x="1720652" y="1902281"/>
            <a:ext cx="751114" cy="1674333"/>
          </a:xfrm>
          <a:custGeom>
            <a:avLst/>
            <a:gdLst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915540"/>
              <a:gd name="connsiteX1" fmla="*/ 571500 w 895350"/>
              <a:gd name="connsiteY1" fmla="*/ 244928 h 1915540"/>
              <a:gd name="connsiteX2" fmla="*/ 669471 w 895350"/>
              <a:gd name="connsiteY2" fmla="*/ 800100 h 1915540"/>
              <a:gd name="connsiteX3" fmla="*/ 832757 w 895350"/>
              <a:gd name="connsiteY3" fmla="*/ 1404257 h 1915540"/>
              <a:gd name="connsiteX4" fmla="*/ 293914 w 895350"/>
              <a:gd name="connsiteY4" fmla="*/ 1877785 h 1915540"/>
              <a:gd name="connsiteX5" fmla="*/ 293914 w 895350"/>
              <a:gd name="connsiteY5" fmla="*/ 1630790 h 1915540"/>
              <a:gd name="connsiteX6" fmla="*/ 0 w 895350"/>
              <a:gd name="connsiteY6" fmla="*/ 1338942 h 1915540"/>
              <a:gd name="connsiteX7" fmla="*/ 0 w 895350"/>
              <a:gd name="connsiteY7" fmla="*/ 1338942 h 1915540"/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751114"/>
              <a:gd name="connsiteY0" fmla="*/ 0 h 1674333"/>
              <a:gd name="connsiteX1" fmla="*/ 571500 w 751114"/>
              <a:gd name="connsiteY1" fmla="*/ 244928 h 1674333"/>
              <a:gd name="connsiteX2" fmla="*/ 669471 w 751114"/>
              <a:gd name="connsiteY2" fmla="*/ 800100 h 1674333"/>
              <a:gd name="connsiteX3" fmla="*/ 618411 w 751114"/>
              <a:gd name="connsiteY3" fmla="*/ 1404257 h 1674333"/>
              <a:gd name="connsiteX4" fmla="*/ 293914 w 751114"/>
              <a:gd name="connsiteY4" fmla="*/ 1663447 h 1674333"/>
              <a:gd name="connsiteX5" fmla="*/ 0 w 751114"/>
              <a:gd name="connsiteY5" fmla="*/ 1338942 h 1674333"/>
              <a:gd name="connsiteX6" fmla="*/ 0 w 751114"/>
              <a:gd name="connsiteY6" fmla="*/ 1338942 h 167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1114" h="1674333">
                <a:moveTo>
                  <a:pt x="751114" y="0"/>
                </a:moveTo>
                <a:cubicBezTo>
                  <a:pt x="668110" y="55789"/>
                  <a:pt x="585107" y="111578"/>
                  <a:pt x="571500" y="244928"/>
                </a:cubicBezTo>
                <a:cubicBezTo>
                  <a:pt x="557893" y="378278"/>
                  <a:pt x="661653" y="606879"/>
                  <a:pt x="669471" y="800100"/>
                </a:cubicBezTo>
                <a:cubicBezTo>
                  <a:pt x="677289" y="993321"/>
                  <a:pt x="681004" y="1260366"/>
                  <a:pt x="618411" y="1404257"/>
                </a:cubicBezTo>
                <a:cubicBezTo>
                  <a:pt x="555818" y="1548148"/>
                  <a:pt x="396982" y="1674333"/>
                  <a:pt x="293914" y="1663447"/>
                </a:cubicBezTo>
                <a:cubicBezTo>
                  <a:pt x="190846" y="1652561"/>
                  <a:pt x="48986" y="1428749"/>
                  <a:pt x="0" y="1338942"/>
                </a:cubicBezTo>
                <a:lnTo>
                  <a:pt x="0" y="1338942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53"/>
          <p:cNvGrpSpPr/>
          <p:nvPr/>
        </p:nvGrpSpPr>
        <p:grpSpPr>
          <a:xfrm>
            <a:off x="1143008" y="2000240"/>
            <a:ext cx="1115002" cy="1338264"/>
            <a:chOff x="1643042" y="1714488"/>
            <a:chExt cx="1115002" cy="1338264"/>
          </a:xfrm>
        </p:grpSpPr>
        <p:pic>
          <p:nvPicPr>
            <p:cNvPr id="32" name="Рисунок 31" descr="haus0081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714488"/>
              <a:ext cx="1066075" cy="1338264"/>
            </a:xfrm>
            <a:prstGeom prst="rect">
              <a:avLst/>
            </a:prstGeom>
          </p:spPr>
        </p:pic>
        <p:sp>
          <p:nvSpPr>
            <p:cNvPr id="40" name="Блок-схема: узел 39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8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Полилиния 40"/>
          <p:cNvSpPr/>
          <p:nvPr/>
        </p:nvSpPr>
        <p:spPr>
          <a:xfrm>
            <a:off x="3712737" y="1738994"/>
            <a:ext cx="2898322" cy="1349483"/>
          </a:xfrm>
          <a:custGeom>
            <a:avLst/>
            <a:gdLst>
              <a:gd name="connsiteX0" fmla="*/ 0 w 2898322"/>
              <a:gd name="connsiteY0" fmla="*/ 653143 h 1455964"/>
              <a:gd name="connsiteX1" fmla="*/ 473529 w 2898322"/>
              <a:gd name="connsiteY1" fmla="*/ 1273628 h 1455964"/>
              <a:gd name="connsiteX2" fmla="*/ 1600200 w 2898322"/>
              <a:gd name="connsiteY2" fmla="*/ 1322614 h 1455964"/>
              <a:gd name="connsiteX3" fmla="*/ 2694215 w 2898322"/>
              <a:gd name="connsiteY3" fmla="*/ 473528 h 1455964"/>
              <a:gd name="connsiteX4" fmla="*/ 2824843 w 2898322"/>
              <a:gd name="connsiteY4" fmla="*/ 0 h 1455964"/>
              <a:gd name="connsiteX5" fmla="*/ 2824843 w 2898322"/>
              <a:gd name="connsiteY5" fmla="*/ 0 h 1455964"/>
              <a:gd name="connsiteX0" fmla="*/ 0 w 2898322"/>
              <a:gd name="connsiteY0" fmla="*/ 653143 h 1349483"/>
              <a:gd name="connsiteX1" fmla="*/ 473529 w 2898322"/>
              <a:gd name="connsiteY1" fmla="*/ 1273628 h 1349483"/>
              <a:gd name="connsiteX2" fmla="*/ 1600200 w 2898322"/>
              <a:gd name="connsiteY2" fmla="*/ 1108276 h 1349483"/>
              <a:gd name="connsiteX3" fmla="*/ 2694215 w 2898322"/>
              <a:gd name="connsiteY3" fmla="*/ 473528 h 1349483"/>
              <a:gd name="connsiteX4" fmla="*/ 2824843 w 2898322"/>
              <a:gd name="connsiteY4" fmla="*/ 0 h 1349483"/>
              <a:gd name="connsiteX5" fmla="*/ 2824843 w 2898322"/>
              <a:gd name="connsiteY5" fmla="*/ 0 h 134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8322" h="1349483">
                <a:moveTo>
                  <a:pt x="0" y="653143"/>
                </a:moveTo>
                <a:cubicBezTo>
                  <a:pt x="103414" y="907596"/>
                  <a:pt x="206829" y="1197773"/>
                  <a:pt x="473529" y="1273628"/>
                </a:cubicBezTo>
                <a:cubicBezTo>
                  <a:pt x="740229" y="1349483"/>
                  <a:pt x="1230086" y="1241626"/>
                  <a:pt x="1600200" y="1108276"/>
                </a:cubicBezTo>
                <a:cubicBezTo>
                  <a:pt x="1970314" y="974926"/>
                  <a:pt x="2490108" y="658241"/>
                  <a:pt x="2694215" y="473528"/>
                </a:cubicBezTo>
                <a:cubicBezTo>
                  <a:pt x="2898322" y="288815"/>
                  <a:pt x="2824843" y="0"/>
                  <a:pt x="2824843" y="0"/>
                </a:cubicBezTo>
                <a:lnTo>
                  <a:pt x="2824843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41"/>
          <p:cNvGrpSpPr/>
          <p:nvPr/>
        </p:nvGrpSpPr>
        <p:grpSpPr>
          <a:xfrm>
            <a:off x="4429156" y="1071546"/>
            <a:ext cx="1257878" cy="1523997"/>
            <a:chOff x="4929190" y="785794"/>
            <a:chExt cx="1257878" cy="1523997"/>
          </a:xfrm>
        </p:grpSpPr>
        <p:pic>
          <p:nvPicPr>
            <p:cNvPr id="43" name="Рисунок 42" descr="дерево.bmp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Группа 45"/>
          <p:cNvGrpSpPr/>
          <p:nvPr/>
        </p:nvGrpSpPr>
        <p:grpSpPr>
          <a:xfrm>
            <a:off x="2500330" y="1285860"/>
            <a:ext cx="2148635" cy="1428760"/>
            <a:chOff x="3000364" y="1000108"/>
            <a:chExt cx="2148635" cy="1428760"/>
          </a:xfrm>
        </p:grpSpPr>
        <p:pic>
          <p:nvPicPr>
            <p:cNvPr id="47" name="Picture 2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Блок-схема: узел 47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Группа 55"/>
          <p:cNvGrpSpPr/>
          <p:nvPr/>
        </p:nvGrpSpPr>
        <p:grpSpPr>
          <a:xfrm>
            <a:off x="7929586" y="3000372"/>
            <a:ext cx="757812" cy="857256"/>
            <a:chOff x="8001024" y="2714620"/>
            <a:chExt cx="972126" cy="1119185"/>
          </a:xfrm>
        </p:grpSpPr>
        <p:pic>
          <p:nvPicPr>
            <p:cNvPr id="58" name="Рисунок 57" descr="pintacp.gif">
              <a:hlinkClick r:id="rId15" action="ppaction://hlinksldjump"/>
            </p:cNvPr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59" name="Блок-схема: узел 58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116 C -0.02118 -0.00625 -0.09531 -0.03194 -0.12673 -0.04282 C -0.15816 -0.0537 -0.16458 -0.06134 -0.18906 -0.06389 C -0.21337 -0.06667 -0.23611 -0.05787 -0.27309 -0.05903 C -0.31007 -0.06018 -0.37882 -0.06991 -0.41094 -0.0706 C -0.44323 -0.0713 -0.45347 -0.07893 -0.46597 -0.06319 C -0.4783 -0.04745 -0.48177 0.00556 -0.48594 0.02384 " pathEditMode="relative" rAng="0" ptsTypes="aa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1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1214414" y="3857628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14744" y="4357694"/>
            <a:ext cx="183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72198" y="3857628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nothing</a:t>
            </a:r>
            <a:endParaRPr lang="ru-RU" sz="3600" b="1" dirty="0"/>
          </a:p>
        </p:txBody>
      </p:sp>
      <p:pic>
        <p:nvPicPr>
          <p:cNvPr id="13" name="Рисунок 12" descr="haus008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285728"/>
            <a:ext cx="1342773" cy="1685609"/>
          </a:xfrm>
          <a:prstGeom prst="rect">
            <a:avLst/>
          </a:prstGeom>
        </p:spPr>
      </p:pic>
      <p:pic>
        <p:nvPicPr>
          <p:cNvPr id="14" name="Laughing Witch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Laughing Witch.wav"/>
          </p:nvPr>
        </p:nvPicPr>
        <p:blipFill>
          <a:blip r:embed="rId5"/>
          <a:stretch>
            <a:fillRect/>
          </a:stretch>
        </p:blipFill>
        <p:spPr>
          <a:xfrm>
            <a:off x="6786578" y="928670"/>
            <a:ext cx="304800" cy="304800"/>
          </a:xfrm>
          <a:prstGeom prst="rect">
            <a:avLst/>
          </a:prstGeom>
        </p:spPr>
      </p:pic>
      <p:pic>
        <p:nvPicPr>
          <p:cNvPr id="15" name="Laughing Witch.wav">
            <a:hlinkClick r:id="" action="ppaction://media"/>
          </p:cNvPr>
          <p:cNvPicPr>
            <a:picLocks noRot="1" noChangeAspect="1"/>
          </p:cNvPicPr>
          <p:nvPr>
            <a:wavAudioFile r:embed="rId1" name="Laughing Witch.wav"/>
          </p:nvPr>
        </p:nvPicPr>
        <p:blipFill>
          <a:blip r:embed="rId5"/>
          <a:stretch>
            <a:fillRect/>
          </a:stretch>
        </p:blipFill>
        <p:spPr>
          <a:xfrm>
            <a:off x="6938978" y="1081070"/>
            <a:ext cx="304800" cy="30480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6" name="Рисунок 1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7" name="Рисунок 16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571604" y="2071678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Suddenly … turned off the light.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928662" y="78579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1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857224" y="928670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21467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624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78618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2016211" y="690386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74397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2714620"/>
            <a:ext cx="1785950" cy="1202539"/>
          </a:xfrm>
          <a:prstGeom prst="rect">
            <a:avLst/>
          </a:prstGeom>
        </p:spPr>
      </p:pic>
      <p:pic>
        <p:nvPicPr>
          <p:cNvPr id="52" name="Рисунок 51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V="1">
            <a:off x="5404431" y="4654674"/>
            <a:ext cx="214314" cy="164666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57213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57226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Блок-схема: узел 32"/>
          <p:cNvSpPr>
            <a:spLocks noChangeAspect="1"/>
          </p:cNvSpPr>
          <p:nvPr/>
        </p:nvSpPr>
        <p:spPr>
          <a:xfrm>
            <a:off x="8215338" y="42860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505"/>
          <a:stretch>
            <a:fillRect/>
          </a:stretch>
        </p:blipFill>
        <p:spPr>
          <a:xfrm>
            <a:off x="8143900" y="428604"/>
            <a:ext cx="764622" cy="636625"/>
          </a:xfrm>
          <a:prstGeom prst="rect">
            <a:avLst/>
          </a:prstGeom>
        </p:spPr>
      </p:pic>
      <p:sp>
        <p:nvSpPr>
          <p:cNvPr id="29" name="Полилиния 28"/>
          <p:cNvSpPr/>
          <p:nvPr/>
        </p:nvSpPr>
        <p:spPr>
          <a:xfrm>
            <a:off x="2220686" y="1616529"/>
            <a:ext cx="751114" cy="1674333"/>
          </a:xfrm>
          <a:custGeom>
            <a:avLst/>
            <a:gdLst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915540"/>
              <a:gd name="connsiteX1" fmla="*/ 571500 w 895350"/>
              <a:gd name="connsiteY1" fmla="*/ 244928 h 1915540"/>
              <a:gd name="connsiteX2" fmla="*/ 669471 w 895350"/>
              <a:gd name="connsiteY2" fmla="*/ 800100 h 1915540"/>
              <a:gd name="connsiteX3" fmla="*/ 832757 w 895350"/>
              <a:gd name="connsiteY3" fmla="*/ 1404257 h 1915540"/>
              <a:gd name="connsiteX4" fmla="*/ 293914 w 895350"/>
              <a:gd name="connsiteY4" fmla="*/ 1877785 h 1915540"/>
              <a:gd name="connsiteX5" fmla="*/ 293914 w 895350"/>
              <a:gd name="connsiteY5" fmla="*/ 1630790 h 1915540"/>
              <a:gd name="connsiteX6" fmla="*/ 0 w 895350"/>
              <a:gd name="connsiteY6" fmla="*/ 1338942 h 1915540"/>
              <a:gd name="connsiteX7" fmla="*/ 0 w 895350"/>
              <a:gd name="connsiteY7" fmla="*/ 1338942 h 1915540"/>
              <a:gd name="connsiteX0" fmla="*/ 751114 w 895350"/>
              <a:gd name="connsiteY0" fmla="*/ 0 h 1888671"/>
              <a:gd name="connsiteX1" fmla="*/ 571500 w 895350"/>
              <a:gd name="connsiteY1" fmla="*/ 244928 h 1888671"/>
              <a:gd name="connsiteX2" fmla="*/ 669471 w 895350"/>
              <a:gd name="connsiteY2" fmla="*/ 800100 h 1888671"/>
              <a:gd name="connsiteX3" fmla="*/ 832757 w 895350"/>
              <a:gd name="connsiteY3" fmla="*/ 1404257 h 1888671"/>
              <a:gd name="connsiteX4" fmla="*/ 293914 w 895350"/>
              <a:gd name="connsiteY4" fmla="*/ 1877785 h 1888671"/>
              <a:gd name="connsiteX5" fmla="*/ 0 w 895350"/>
              <a:gd name="connsiteY5" fmla="*/ 1338942 h 1888671"/>
              <a:gd name="connsiteX6" fmla="*/ 0 w 895350"/>
              <a:gd name="connsiteY6" fmla="*/ 1338942 h 1888671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895350"/>
              <a:gd name="connsiteY0" fmla="*/ 0 h 1674333"/>
              <a:gd name="connsiteX1" fmla="*/ 571500 w 895350"/>
              <a:gd name="connsiteY1" fmla="*/ 244928 h 1674333"/>
              <a:gd name="connsiteX2" fmla="*/ 669471 w 895350"/>
              <a:gd name="connsiteY2" fmla="*/ 800100 h 1674333"/>
              <a:gd name="connsiteX3" fmla="*/ 832757 w 895350"/>
              <a:gd name="connsiteY3" fmla="*/ 1404257 h 1674333"/>
              <a:gd name="connsiteX4" fmla="*/ 293914 w 895350"/>
              <a:gd name="connsiteY4" fmla="*/ 1663447 h 1674333"/>
              <a:gd name="connsiteX5" fmla="*/ 0 w 895350"/>
              <a:gd name="connsiteY5" fmla="*/ 1338942 h 1674333"/>
              <a:gd name="connsiteX6" fmla="*/ 0 w 895350"/>
              <a:gd name="connsiteY6" fmla="*/ 1338942 h 1674333"/>
              <a:gd name="connsiteX0" fmla="*/ 751114 w 751114"/>
              <a:gd name="connsiteY0" fmla="*/ 0 h 1674333"/>
              <a:gd name="connsiteX1" fmla="*/ 571500 w 751114"/>
              <a:gd name="connsiteY1" fmla="*/ 244928 h 1674333"/>
              <a:gd name="connsiteX2" fmla="*/ 669471 w 751114"/>
              <a:gd name="connsiteY2" fmla="*/ 800100 h 1674333"/>
              <a:gd name="connsiteX3" fmla="*/ 618411 w 751114"/>
              <a:gd name="connsiteY3" fmla="*/ 1404257 h 1674333"/>
              <a:gd name="connsiteX4" fmla="*/ 293914 w 751114"/>
              <a:gd name="connsiteY4" fmla="*/ 1663447 h 1674333"/>
              <a:gd name="connsiteX5" fmla="*/ 0 w 751114"/>
              <a:gd name="connsiteY5" fmla="*/ 1338942 h 1674333"/>
              <a:gd name="connsiteX6" fmla="*/ 0 w 751114"/>
              <a:gd name="connsiteY6" fmla="*/ 1338942 h 167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1114" h="1674333">
                <a:moveTo>
                  <a:pt x="751114" y="0"/>
                </a:moveTo>
                <a:cubicBezTo>
                  <a:pt x="668110" y="55789"/>
                  <a:pt x="585107" y="111578"/>
                  <a:pt x="571500" y="244928"/>
                </a:cubicBezTo>
                <a:cubicBezTo>
                  <a:pt x="557893" y="378278"/>
                  <a:pt x="661653" y="606879"/>
                  <a:pt x="669471" y="800100"/>
                </a:cubicBezTo>
                <a:cubicBezTo>
                  <a:pt x="677289" y="993321"/>
                  <a:pt x="681004" y="1260366"/>
                  <a:pt x="618411" y="1404257"/>
                </a:cubicBezTo>
                <a:cubicBezTo>
                  <a:pt x="555818" y="1548148"/>
                  <a:pt x="396982" y="1674333"/>
                  <a:pt x="293914" y="1663447"/>
                </a:cubicBezTo>
                <a:cubicBezTo>
                  <a:pt x="190846" y="1652561"/>
                  <a:pt x="48986" y="1428749"/>
                  <a:pt x="0" y="1338942"/>
                </a:cubicBezTo>
                <a:lnTo>
                  <a:pt x="0" y="1338942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1"/>
          <p:cNvGrpSpPr/>
          <p:nvPr/>
        </p:nvGrpSpPr>
        <p:grpSpPr>
          <a:xfrm>
            <a:off x="4929190" y="785794"/>
            <a:ext cx="1257878" cy="1523997"/>
            <a:chOff x="4929190" y="785794"/>
            <a:chExt cx="1257878" cy="1523997"/>
          </a:xfrm>
        </p:grpSpPr>
        <p:pic>
          <p:nvPicPr>
            <p:cNvPr id="43" name="Рисунок 42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44" name="Блок-схема: узел 43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Группа 45"/>
          <p:cNvGrpSpPr/>
          <p:nvPr/>
        </p:nvGrpSpPr>
        <p:grpSpPr>
          <a:xfrm>
            <a:off x="3000364" y="1000108"/>
            <a:ext cx="2148635" cy="1428760"/>
            <a:chOff x="3000364" y="1000108"/>
            <a:chExt cx="2148635" cy="1428760"/>
          </a:xfrm>
        </p:grpSpPr>
        <p:pic>
          <p:nvPicPr>
            <p:cNvPr id="47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Блок-схема: узел 47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60" name="Рисунок 59" descr="haus0081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61" name="Блок-схема: узел 60"/>
          <p:cNvSpPr>
            <a:spLocks noChangeAspect="1"/>
          </p:cNvSpPr>
          <p:nvPr/>
        </p:nvSpPr>
        <p:spPr>
          <a:xfrm>
            <a:off x="2428860" y="192880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7" name="Группа 53"/>
          <p:cNvGrpSpPr/>
          <p:nvPr/>
        </p:nvGrpSpPr>
        <p:grpSpPr>
          <a:xfrm>
            <a:off x="1500166" y="1785926"/>
            <a:ext cx="1149429" cy="1155923"/>
            <a:chOff x="1643042" y="1928802"/>
            <a:chExt cx="1149429" cy="1155923"/>
          </a:xfrm>
        </p:grpSpPr>
        <p:pic>
          <p:nvPicPr>
            <p:cNvPr id="56" name="Рисунок 55" descr="castle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928802"/>
              <a:ext cx="1149429" cy="1155923"/>
            </a:xfrm>
            <a:prstGeom prst="rect">
              <a:avLst/>
            </a:prstGeom>
          </p:spPr>
        </p:pic>
        <p:sp>
          <p:nvSpPr>
            <p:cNvPr id="58" name="Блок-схема: узел 57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9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Группа 61"/>
          <p:cNvGrpSpPr/>
          <p:nvPr/>
        </p:nvGrpSpPr>
        <p:grpSpPr>
          <a:xfrm>
            <a:off x="8215338" y="2714621"/>
            <a:ext cx="757812" cy="857256"/>
            <a:chOff x="8001024" y="2714620"/>
            <a:chExt cx="972126" cy="1119185"/>
          </a:xfrm>
        </p:grpSpPr>
        <p:pic>
          <p:nvPicPr>
            <p:cNvPr id="63" name="Рисунок 62" descr="pintacp.gif">
              <a:hlinkClick r:id="rId17" action="ppaction://hlinksldjump"/>
            </p:cNvPr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64" name="Блок-схема: узел 6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643042" y="2071678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He never helps ….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4370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2198" y="3929066"/>
            <a:ext cx="164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nobody</a:t>
            </a:r>
            <a:endParaRPr lang="ru-RU" sz="3600" b="1" dirty="0"/>
          </a:p>
        </p:txBody>
      </p:sp>
      <p:pic>
        <p:nvPicPr>
          <p:cNvPr id="20" name="Рисунок 19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21" name="Рисунок 20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22" name="Рисунок 21" descr="20-pi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pic>
        <p:nvPicPr>
          <p:cNvPr id="23" name="Рисунок 22" descr="castle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574708"/>
            <a:ext cx="1714512" cy="172419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214414" y="3929066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sp>
        <p:nvSpPr>
          <p:cNvPr id="25" name="TextBox 24">
            <a:hlinkClick r:id="" action="ppaction://hlinkshowjump?jump=nextslide"/>
          </p:cNvPr>
          <p:cNvSpPr txBox="1"/>
          <p:nvPr/>
        </p:nvSpPr>
        <p:spPr>
          <a:xfrm>
            <a:off x="3571868" y="4429132"/>
            <a:ext cx="183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anybody</a:t>
            </a:r>
            <a:endParaRPr lang="ru-RU" sz="3600" b="1" dirty="0"/>
          </a:p>
        </p:txBody>
      </p:sp>
      <p:sp>
        <p:nvSpPr>
          <p:cNvPr id="18" name="Блок-схема: узел 17"/>
          <p:cNvSpPr>
            <a:spLocks noChangeAspect="1"/>
          </p:cNvSpPr>
          <p:nvPr/>
        </p:nvSpPr>
        <p:spPr>
          <a:xfrm>
            <a:off x="1000100" y="64291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6" name="Рисунок 25" descr="Dragon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14290"/>
            <a:ext cx="1570598" cy="1854699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3714744" y="4357694"/>
            <a:ext cx="164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nobody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85852" y="3786190"/>
            <a:ext cx="183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57884" y="3929066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pic>
        <p:nvPicPr>
          <p:cNvPr id="8" name="Рисунок 7" descr="ж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00042"/>
            <a:ext cx="985424" cy="1536901"/>
          </a:xfrm>
          <a:prstGeom prst="rect">
            <a:avLst/>
          </a:prstGeom>
        </p:spPr>
      </p:pic>
      <p:pic>
        <p:nvPicPr>
          <p:cNvPr id="14" name="Рисунок 13" descr="spin-web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-357214"/>
            <a:ext cx="3133725" cy="2952750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928794" y="1785926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Unfortunately … met her at the station.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2" name="Группа 19"/>
          <p:cNvGrpSpPr/>
          <p:nvPr/>
        </p:nvGrpSpPr>
        <p:grpSpPr>
          <a:xfrm>
            <a:off x="928662" y="857232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10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4370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5786446" y="3786190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42976" y="3929066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somebody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14744" y="4429132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nothing</a:t>
            </a:r>
            <a:endParaRPr lang="ru-RU" sz="3600" b="1" dirty="0"/>
          </a:p>
        </p:txBody>
      </p:sp>
      <p:pic>
        <p:nvPicPr>
          <p:cNvPr id="9" name="Рисунок 8" descr="treasur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571480"/>
            <a:ext cx="1857388" cy="1238259"/>
          </a:xfrm>
          <a:prstGeom prst="rect">
            <a:avLst/>
          </a:prstGeom>
        </p:spPr>
      </p:pic>
      <p:pic>
        <p:nvPicPr>
          <p:cNvPr id="13" name="Рисунок 12" descr="base171_l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0"/>
            <a:ext cx="1928826" cy="1928826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357290" y="2143116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I’d like to tell you … interesting.</a:t>
            </a:r>
            <a:endParaRPr lang="ru-RU" sz="3600" b="1" dirty="0">
              <a:solidFill>
                <a:prstClr val="black"/>
              </a:solidFill>
            </a:endParaRPr>
          </a:p>
        </p:txBody>
      </p:sp>
      <p:grpSp>
        <p:nvGrpSpPr>
          <p:cNvPr id="2" name="Группа 16"/>
          <p:cNvGrpSpPr/>
          <p:nvPr/>
        </p:nvGrpSpPr>
        <p:grpSpPr>
          <a:xfrm>
            <a:off x="714348" y="857232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11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572264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85794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6000760" y="392906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nothing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68" y="4357694"/>
            <a:ext cx="1863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anything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1538" y="3857628"/>
            <a:ext cx="221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something</a:t>
            </a:r>
            <a:endParaRPr lang="ru-RU" sz="3600" b="1" dirty="0"/>
          </a:p>
        </p:txBody>
      </p:sp>
      <p:pic>
        <p:nvPicPr>
          <p:cNvPr id="16" name="Рисунок 15" descr="ist2_318119-golden-ke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0"/>
            <a:ext cx="2770190" cy="2216152"/>
          </a:xfrm>
          <a:prstGeom prst="rect">
            <a:avLst/>
          </a:prstGeom>
        </p:spPr>
      </p:pic>
      <p:pic>
        <p:nvPicPr>
          <p:cNvPr id="17" name="Рисунок 16" descr="bulldog animate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71538" y="571480"/>
            <a:ext cx="2547934" cy="1592459"/>
          </a:xfrm>
          <a:prstGeom prst="rect">
            <a:avLst/>
          </a:prstGeom>
        </p:spPr>
      </p:pic>
      <p:pic>
        <p:nvPicPr>
          <p:cNvPr id="8" name="Рисунок 7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3" name="Рисунок 12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286512" y="2928934"/>
            <a:ext cx="1246180" cy="972021"/>
          </a:xfrm>
          <a:prstGeom prst="rect">
            <a:avLst/>
          </a:prstGeom>
        </p:spPr>
      </p:pic>
      <p:grpSp>
        <p:nvGrpSpPr>
          <p:cNvPr id="2" name="Группа 14"/>
          <p:cNvGrpSpPr/>
          <p:nvPr/>
        </p:nvGrpSpPr>
        <p:grpSpPr>
          <a:xfrm>
            <a:off x="928662" y="928670"/>
            <a:ext cx="444352" cy="400110"/>
            <a:chOff x="1224011" y="2677212"/>
            <a:chExt cx="444352" cy="400110"/>
          </a:xfrm>
        </p:grpSpPr>
        <p:sp>
          <p:nvSpPr>
            <p:cNvPr id="18" name="Блок-схема: узел 17"/>
            <p:cNvSpPr>
              <a:spLocks noChangeAspect="1"/>
            </p:cNvSpPr>
            <p:nvPr/>
          </p:nvSpPr>
          <p:spPr>
            <a:xfrm>
              <a:off x="1285852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224011" y="2677212"/>
              <a:ext cx="4443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rgbClr val="FF0000"/>
                  </a:solidFill>
                </a:rPr>
                <a:t>12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71604" y="2000240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I’m sorry, but I can do … .</a:t>
            </a:r>
            <a:endParaRPr lang="ru-RU" sz="36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Полилиния 76"/>
          <p:cNvSpPr/>
          <p:nvPr/>
        </p:nvSpPr>
        <p:spPr>
          <a:xfrm>
            <a:off x="571472" y="1285860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олилиния 77"/>
          <p:cNvSpPr/>
          <p:nvPr/>
        </p:nvSpPr>
        <p:spPr>
          <a:xfrm>
            <a:off x="2928926" y="2928934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286388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Рисунок 79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00496" y="5357826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500430" y="4429132"/>
            <a:ext cx="1146476" cy="1200142"/>
            <a:chOff x="3786182" y="3857628"/>
            <a:chExt cx="1146476" cy="1200142"/>
          </a:xfrm>
        </p:grpSpPr>
        <p:pic>
          <p:nvPicPr>
            <p:cNvPr id="82" name="Рисунок 81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83" name="Блок-схема: узел 82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4" name="Рисунок 83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9857">
            <a:off x="1587582" y="1261889"/>
            <a:ext cx="1246180" cy="972021"/>
          </a:xfrm>
          <a:prstGeom prst="rect">
            <a:avLst/>
          </a:prstGeom>
        </p:spPr>
      </p:pic>
      <p:sp>
        <p:nvSpPr>
          <p:cNvPr id="85" name="Полилиния 84"/>
          <p:cNvSpPr/>
          <p:nvPr/>
        </p:nvSpPr>
        <p:spPr>
          <a:xfrm rot="21376567">
            <a:off x="3458219" y="3202128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Рисунок 85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694" y="3286124"/>
            <a:ext cx="1785950" cy="1202539"/>
          </a:xfrm>
          <a:prstGeom prst="rect">
            <a:avLst/>
          </a:prstGeom>
        </p:spPr>
      </p:pic>
      <p:pic>
        <p:nvPicPr>
          <p:cNvPr id="87" name="Рисунок 86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V="1">
            <a:off x="5118679" y="5226178"/>
            <a:ext cx="214314" cy="164666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286380" y="4786322"/>
            <a:ext cx="1299308" cy="928694"/>
            <a:chOff x="5286380" y="4214818"/>
            <a:chExt cx="1299308" cy="928694"/>
          </a:xfrm>
        </p:grpSpPr>
        <p:pic>
          <p:nvPicPr>
            <p:cNvPr id="89" name="Рисунок 88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90" name="Блок-схема: узел 89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1" name="Блок-схема: узел 90"/>
          <p:cNvSpPr>
            <a:spLocks noChangeAspect="1"/>
          </p:cNvSpPr>
          <p:nvPr/>
        </p:nvSpPr>
        <p:spPr>
          <a:xfrm>
            <a:off x="6286512" y="328612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лок-схема: узел 91"/>
          <p:cNvSpPr>
            <a:spLocks noChangeAspect="1"/>
          </p:cNvSpPr>
          <p:nvPr/>
        </p:nvSpPr>
        <p:spPr>
          <a:xfrm>
            <a:off x="7929586" y="1000108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3" name="Рисунок 92" descr="ani-message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98"/>
          <a:stretch>
            <a:fillRect/>
          </a:stretch>
        </p:blipFill>
        <p:spPr>
          <a:xfrm>
            <a:off x="7858148" y="1000108"/>
            <a:ext cx="764622" cy="640156"/>
          </a:xfrm>
          <a:prstGeom prst="rect">
            <a:avLst/>
          </a:prstGeom>
        </p:spPr>
      </p:pic>
      <p:grpSp>
        <p:nvGrpSpPr>
          <p:cNvPr id="4" name="Группа 94"/>
          <p:cNvGrpSpPr/>
          <p:nvPr/>
        </p:nvGrpSpPr>
        <p:grpSpPr>
          <a:xfrm>
            <a:off x="4643438" y="1357298"/>
            <a:ext cx="1257878" cy="1523997"/>
            <a:chOff x="4929190" y="785794"/>
            <a:chExt cx="1257878" cy="1523997"/>
          </a:xfrm>
        </p:grpSpPr>
        <p:pic>
          <p:nvPicPr>
            <p:cNvPr id="96" name="Рисунок 95" descr="дерево.bmp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29190" y="785794"/>
              <a:ext cx="1142998" cy="1523997"/>
            </a:xfrm>
            <a:prstGeom prst="rect">
              <a:avLst/>
            </a:prstGeom>
          </p:spPr>
        </p:pic>
        <p:sp>
          <p:nvSpPr>
            <p:cNvPr id="97" name="Блок-схема: узел 96"/>
            <p:cNvSpPr>
              <a:spLocks noChangeAspect="1"/>
            </p:cNvSpPr>
            <p:nvPr/>
          </p:nvSpPr>
          <p:spPr>
            <a:xfrm>
              <a:off x="5857884" y="85723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6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Группа 97"/>
          <p:cNvGrpSpPr/>
          <p:nvPr/>
        </p:nvGrpSpPr>
        <p:grpSpPr>
          <a:xfrm>
            <a:off x="2714612" y="1571612"/>
            <a:ext cx="2148635" cy="1428760"/>
            <a:chOff x="3000364" y="1000108"/>
            <a:chExt cx="2148635" cy="1428760"/>
          </a:xfrm>
        </p:grpSpPr>
        <p:pic>
          <p:nvPicPr>
            <p:cNvPr id="99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0" name="Блок-схема: узел 99"/>
            <p:cNvSpPr>
              <a:spLocks noChangeAspect="1"/>
            </p:cNvSpPr>
            <p:nvPr/>
          </p:nvSpPr>
          <p:spPr>
            <a:xfrm>
              <a:off x="3500430" y="128586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7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3" name="Блок-схема: узел 102"/>
          <p:cNvSpPr>
            <a:spLocks noChangeAspect="1"/>
          </p:cNvSpPr>
          <p:nvPr/>
        </p:nvSpPr>
        <p:spPr>
          <a:xfrm>
            <a:off x="2143108" y="2500306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6" name="Группа 103"/>
          <p:cNvGrpSpPr/>
          <p:nvPr/>
        </p:nvGrpSpPr>
        <p:grpSpPr>
          <a:xfrm>
            <a:off x="1214414" y="2357430"/>
            <a:ext cx="1149429" cy="1155923"/>
            <a:chOff x="1643042" y="1928802"/>
            <a:chExt cx="1149429" cy="1155923"/>
          </a:xfrm>
        </p:grpSpPr>
        <p:pic>
          <p:nvPicPr>
            <p:cNvPr id="105" name="Рисунок 104" descr="castle.gif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1928802"/>
              <a:ext cx="1149429" cy="1155923"/>
            </a:xfrm>
            <a:prstGeom prst="rect">
              <a:avLst/>
            </a:prstGeom>
          </p:spPr>
        </p:pic>
        <p:sp>
          <p:nvSpPr>
            <p:cNvPr id="106" name="Блок-схема: узел 105"/>
            <p:cNvSpPr>
              <a:spLocks noChangeAspect="1"/>
            </p:cNvSpPr>
            <p:nvPr/>
          </p:nvSpPr>
          <p:spPr>
            <a:xfrm>
              <a:off x="2428860" y="1928802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9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Группа 106"/>
          <p:cNvGrpSpPr/>
          <p:nvPr/>
        </p:nvGrpSpPr>
        <p:grpSpPr>
          <a:xfrm>
            <a:off x="7929586" y="3286125"/>
            <a:ext cx="757812" cy="857256"/>
            <a:chOff x="8001024" y="2714620"/>
            <a:chExt cx="972126" cy="1119185"/>
          </a:xfrm>
        </p:grpSpPr>
        <p:pic>
          <p:nvPicPr>
            <p:cNvPr id="108" name="Рисунок 107" descr="pintacp.gif">
              <a:hlinkClick r:id="rId16" action="ppaction://hlinksldjump"/>
            </p:cNvPr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109" name="Блок-схема: узел 108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9" name="Рисунок 38" descr="TreasureChestPiratesAnimated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71604" y="2571744"/>
            <a:ext cx="1727119" cy="1355124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3286116" y="642918"/>
            <a:ext cx="4004622" cy="70788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US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Forte" pitchFamily="66" charset="0"/>
              </a:rPr>
              <a:t>Congratulations!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3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6" name="Рисунок 35" descr="TreasureChestPiratesAnimated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28728" y="3500438"/>
            <a:ext cx="1727119" cy="1355124"/>
          </a:xfrm>
          <a:prstGeom prst="rect">
            <a:avLst/>
          </a:prstGeom>
        </p:spPr>
      </p:pic>
      <p:sp>
        <p:nvSpPr>
          <p:cNvPr id="37" name="TextBox 36">
            <a:hlinkClick r:id="" action="ppaction://hlinkshowjump?jump=endshow"/>
          </p:cNvPr>
          <p:cNvSpPr txBox="1">
            <a:spLocks noChangeAspect="1"/>
          </p:cNvSpPr>
          <p:nvPr/>
        </p:nvSpPr>
        <p:spPr>
          <a:xfrm>
            <a:off x="7429520" y="6072206"/>
            <a:ext cx="1221591" cy="510778"/>
          </a:xfrm>
          <a:prstGeom prst="roundRect">
            <a:avLst/>
          </a:prstGeom>
          <a:blipFill>
            <a:blip r:embed="rId19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exit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8" name="Рисунок 37" descr="TreasureChestPiratesAnimated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57422" y="3071810"/>
            <a:ext cx="1727119" cy="1355124"/>
          </a:xfrm>
          <a:prstGeom prst="rect">
            <a:avLst/>
          </a:prstGeom>
        </p:spPr>
      </p:pic>
      <p:sp>
        <p:nvSpPr>
          <p:cNvPr id="40" name="TextBox 39">
            <a:hlinkClick r:id="" action="ppaction://hlinkshowjump?jump=firstslide"/>
          </p:cNvPr>
          <p:cNvSpPr txBox="1">
            <a:spLocks noChangeAspect="1"/>
          </p:cNvSpPr>
          <p:nvPr/>
        </p:nvSpPr>
        <p:spPr>
          <a:xfrm>
            <a:off x="5857884" y="6072206"/>
            <a:ext cx="1221591" cy="510778"/>
          </a:xfrm>
          <a:prstGeom prst="roundRect">
            <a:avLst/>
          </a:prstGeom>
          <a:blipFill>
            <a:blip r:embed="rId19" cstate="print"/>
            <a:stretch>
              <a:fillRect/>
            </a:stretch>
          </a:blipFill>
          <a:ln w="76200" cmpd="thickThin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menu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071506" y="785794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928958" y="2357430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92" y="4714884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00528" y="4786322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500462" y="3857628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53011" flipH="1">
            <a:off x="5857916" y="5000636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458251" y="2630624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726" y="2714620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286412" y="4214818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Полилиния 26"/>
          <p:cNvSpPr/>
          <p:nvPr/>
        </p:nvSpPr>
        <p:spPr>
          <a:xfrm>
            <a:off x="5357850" y="5000636"/>
            <a:ext cx="740900" cy="463993"/>
          </a:xfrm>
          <a:custGeom>
            <a:avLst/>
            <a:gdLst>
              <a:gd name="connsiteX0" fmla="*/ 386442 w 386442"/>
              <a:gd name="connsiteY0" fmla="*/ 457200 h 468086"/>
              <a:gd name="connsiteX1" fmla="*/ 59871 w 386442"/>
              <a:gd name="connsiteY1" fmla="*/ 391886 h 468086"/>
              <a:gd name="connsiteX2" fmla="*/ 27214 w 386442"/>
              <a:gd name="connsiteY2" fmla="*/ 0 h 468086"/>
              <a:gd name="connsiteX3" fmla="*/ 27214 w 386442"/>
              <a:gd name="connsiteY3" fmla="*/ 0 h 4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442" h="468086">
                <a:moveTo>
                  <a:pt x="386442" y="457200"/>
                </a:moveTo>
                <a:cubicBezTo>
                  <a:pt x="253092" y="462643"/>
                  <a:pt x="119742" y="468086"/>
                  <a:pt x="59871" y="391886"/>
                </a:cubicBezTo>
                <a:cubicBezTo>
                  <a:pt x="0" y="315686"/>
                  <a:pt x="27214" y="0"/>
                  <a:pt x="27214" y="0"/>
                </a:cubicBezTo>
                <a:lnTo>
                  <a:pt x="27214" y="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178909" y="3571876"/>
            <a:ext cx="2322081" cy="1357322"/>
          </a:xfrm>
          <a:custGeom>
            <a:avLst/>
            <a:gdLst>
              <a:gd name="connsiteX0" fmla="*/ 168728 w 2438399"/>
              <a:gd name="connsiteY0" fmla="*/ 925286 h 925286"/>
              <a:gd name="connsiteX1" fmla="*/ 152400 w 2438399"/>
              <a:gd name="connsiteY1" fmla="*/ 468086 h 925286"/>
              <a:gd name="connsiteX2" fmla="*/ 1083128 w 2438399"/>
              <a:gd name="connsiteY2" fmla="*/ 321129 h 925286"/>
              <a:gd name="connsiteX3" fmla="*/ 2291442 w 2438399"/>
              <a:gd name="connsiteY3" fmla="*/ 435429 h 925286"/>
              <a:gd name="connsiteX4" fmla="*/ 1964871 w 2438399"/>
              <a:gd name="connsiteY4" fmla="*/ 59871 h 925286"/>
              <a:gd name="connsiteX5" fmla="*/ 1948542 w 2438399"/>
              <a:gd name="connsiteY5" fmla="*/ 76200 h 925286"/>
              <a:gd name="connsiteX6" fmla="*/ 1948542 w 2438399"/>
              <a:gd name="connsiteY6" fmla="*/ 76200 h 92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8399" h="925286">
                <a:moveTo>
                  <a:pt x="168728" y="925286"/>
                </a:moveTo>
                <a:cubicBezTo>
                  <a:pt x="84364" y="747032"/>
                  <a:pt x="0" y="568779"/>
                  <a:pt x="152400" y="468086"/>
                </a:cubicBezTo>
                <a:cubicBezTo>
                  <a:pt x="304800" y="367393"/>
                  <a:pt x="726621" y="326572"/>
                  <a:pt x="1083128" y="321129"/>
                </a:cubicBezTo>
                <a:cubicBezTo>
                  <a:pt x="1439635" y="315686"/>
                  <a:pt x="2144485" y="478972"/>
                  <a:pt x="2291442" y="435429"/>
                </a:cubicBezTo>
                <a:cubicBezTo>
                  <a:pt x="2438399" y="391886"/>
                  <a:pt x="2022021" y="119743"/>
                  <a:pt x="1964871" y="59871"/>
                </a:cubicBezTo>
                <a:cubicBezTo>
                  <a:pt x="1907721" y="0"/>
                  <a:pt x="1948542" y="76200"/>
                  <a:pt x="1948542" y="76200"/>
                </a:cubicBezTo>
                <a:lnTo>
                  <a:pt x="1948542" y="76200"/>
                </a:ln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286544" y="2714620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3" name="Рисунок 32" descr="дерево.bmp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39" name="Группа 38"/>
          <p:cNvGrpSpPr/>
          <p:nvPr/>
        </p:nvGrpSpPr>
        <p:grpSpPr>
          <a:xfrm>
            <a:off x="2857488" y="1000108"/>
            <a:ext cx="2148635" cy="1428760"/>
            <a:chOff x="3000364" y="1000108"/>
            <a:chExt cx="2148635" cy="1428760"/>
          </a:xfrm>
        </p:grpSpPr>
        <p:pic>
          <p:nvPicPr>
            <p:cNvPr id="40" name="Picture 2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3" name="Рисунок 42" descr="haus0081.gif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7149700505366957Gerald_G_Parchment_Background_or_Border_1.svg.h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8813208" cy="5404334"/>
          </a:xfrm>
          <a:prstGeom prst="rect">
            <a:avLst/>
          </a:prstGeom>
        </p:spPr>
      </p:pic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4286248" y="4357694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3286124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on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57884" y="3286124"/>
            <a:ext cx="56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at</a:t>
            </a:r>
            <a:endParaRPr lang="ru-RU" sz="3600" b="1" dirty="0"/>
          </a:p>
        </p:txBody>
      </p:sp>
      <p:pic>
        <p:nvPicPr>
          <p:cNvPr id="13" name="Рисунок 12" descr="1206571562785160653nicubunu_RPG_map_symbols_Wooden_Bridg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428736"/>
            <a:ext cx="2015826" cy="1357322"/>
          </a:xfrm>
          <a:prstGeom prst="rect">
            <a:avLst/>
          </a:prstGeom>
        </p:spPr>
      </p:pic>
      <p:pic>
        <p:nvPicPr>
          <p:cNvPr id="19" name="Рисунок 18" descr="knight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43041" y="642918"/>
            <a:ext cx="869549" cy="17002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5984" y="1500174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solidFill>
                  <a:prstClr val="black"/>
                </a:solidFill>
              </a:rPr>
              <a:t>I am going to visit my granny… August.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571604" y="2928934"/>
            <a:ext cx="1246180" cy="972021"/>
          </a:xfrm>
          <a:prstGeom prst="rect">
            <a:avLst/>
          </a:prstGeom>
        </p:spPr>
      </p:pic>
      <p:pic>
        <p:nvPicPr>
          <p:cNvPr id="14" name="Рисунок 13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3429000"/>
            <a:ext cx="1246180" cy="972021"/>
          </a:xfrm>
          <a:prstGeom prst="rect">
            <a:avLst/>
          </a:prstGeom>
        </p:spPr>
      </p:pic>
      <p:pic>
        <p:nvPicPr>
          <p:cNvPr id="15" name="Рисунок 14" descr="20-pirat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57950" y="2786058"/>
            <a:ext cx="1246180" cy="972021"/>
          </a:xfrm>
          <a:prstGeom prst="rect">
            <a:avLst/>
          </a:prstGeom>
        </p:spPr>
      </p:pic>
      <p:sp>
        <p:nvSpPr>
          <p:cNvPr id="16" name="Блок-схема: узел 15"/>
          <p:cNvSpPr>
            <a:spLocks noChangeAspect="1"/>
          </p:cNvSpPr>
          <p:nvPr/>
        </p:nvSpPr>
        <p:spPr>
          <a:xfrm>
            <a:off x="857224" y="1214422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6512" y="0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642910" y="1000108"/>
            <a:ext cx="8072494" cy="4966881"/>
          </a:xfrm>
          <a:custGeom>
            <a:avLst/>
            <a:gdLst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446363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1139072 w 7315200"/>
              <a:gd name="connsiteY0" fmla="*/ 812276 h 3946688"/>
              <a:gd name="connsiteX1" fmla="*/ 1836655 w 7315200"/>
              <a:gd name="connsiteY1" fmla="*/ 586033 h 3946688"/>
              <a:gd name="connsiteX2" fmla="*/ 1987484 w 7315200"/>
              <a:gd name="connsiteY2" fmla="*/ 265521 h 3946688"/>
              <a:gd name="connsiteX3" fmla="*/ 2722775 w 7315200"/>
              <a:gd name="connsiteY3" fmla="*/ 58132 h 3946688"/>
              <a:gd name="connsiteX4" fmla="*/ 3618321 w 7315200"/>
              <a:gd name="connsiteY4" fmla="*/ 293802 h 3946688"/>
              <a:gd name="connsiteX5" fmla="*/ 4721258 w 7315200"/>
              <a:gd name="connsiteY5" fmla="*/ 133546 h 3946688"/>
              <a:gd name="connsiteX6" fmla="*/ 5145464 w 7315200"/>
              <a:gd name="connsiteY6" fmla="*/ 1095080 h 3946688"/>
              <a:gd name="connsiteX7" fmla="*/ 5409414 w 7315200"/>
              <a:gd name="connsiteY7" fmla="*/ 623740 h 3946688"/>
              <a:gd name="connsiteX8" fmla="*/ 5861901 w 7315200"/>
              <a:gd name="connsiteY8" fmla="*/ 520045 h 3946688"/>
              <a:gd name="connsiteX9" fmla="*/ 5890181 w 7315200"/>
              <a:gd name="connsiteY9" fmla="*/ 1387311 h 3946688"/>
              <a:gd name="connsiteX10" fmla="*/ 6766874 w 7315200"/>
              <a:gd name="connsiteY10" fmla="*/ 1820944 h 3946688"/>
              <a:gd name="connsiteX11" fmla="*/ 7059105 w 7315200"/>
              <a:gd name="connsiteY11" fmla="*/ 2716491 h 3946688"/>
              <a:gd name="connsiteX12" fmla="*/ 5230305 w 7315200"/>
              <a:gd name="connsiteY12" fmla="*/ 2216870 h 3946688"/>
              <a:gd name="connsiteX13" fmla="*/ 6352095 w 7315200"/>
              <a:gd name="connsiteY13" fmla="*/ 2886173 h 3946688"/>
              <a:gd name="connsiteX14" fmla="*/ 6303455 w 7315200"/>
              <a:gd name="connsiteY14" fmla="*/ 2905027 h 3946688"/>
              <a:gd name="connsiteX15" fmla="*/ 6370948 w 7315200"/>
              <a:gd name="connsiteY15" fmla="*/ 2876746 h 3946688"/>
              <a:gd name="connsiteX16" fmla="*/ 6370948 w 7315200"/>
              <a:gd name="connsiteY16" fmla="*/ 2876746 h 3946688"/>
              <a:gd name="connsiteX17" fmla="*/ 5852474 w 7315200"/>
              <a:gd name="connsiteY17" fmla="*/ 3489488 h 3946688"/>
              <a:gd name="connsiteX18" fmla="*/ 3853992 w 7315200"/>
              <a:gd name="connsiteY18" fmla="*/ 3932548 h 3946688"/>
              <a:gd name="connsiteX19" fmla="*/ 1893216 w 7315200"/>
              <a:gd name="connsiteY19" fmla="*/ 3404647 h 3946688"/>
              <a:gd name="connsiteX20" fmla="*/ 2439971 w 7315200"/>
              <a:gd name="connsiteY20" fmla="*/ 3131270 h 3946688"/>
              <a:gd name="connsiteX21" fmla="*/ 1120218 w 7315200"/>
              <a:gd name="connsiteY21" fmla="*/ 3093563 h 3946688"/>
              <a:gd name="connsiteX22" fmla="*/ 1949777 w 7315200"/>
              <a:gd name="connsiteY22" fmla="*/ 2471394 h 3946688"/>
              <a:gd name="connsiteX23" fmla="*/ 130404 w 7315200"/>
              <a:gd name="connsiteY23" fmla="*/ 2084895 h 3946688"/>
              <a:gd name="connsiteX24" fmla="*/ 1139072 w 7315200"/>
              <a:gd name="connsiteY24" fmla="*/ 81227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23" fmla="*/ 6462388 w 7315200"/>
              <a:gd name="connsiteY23" fmla="*/ 296818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22" fmla="*/ 6370948 w 7315200"/>
              <a:gd name="connsiteY22" fmla="*/ 2876746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21" fmla="*/ 6303455 w 7315200"/>
              <a:gd name="connsiteY21" fmla="*/ 2905027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20" fmla="*/ 6352095 w 7315200"/>
              <a:gd name="connsiteY20" fmla="*/ 2886173 h 3946688"/>
              <a:gd name="connsiteX0" fmla="*/ 5852474 w 7315200"/>
              <a:gd name="connsiteY0" fmla="*/ 3489488 h 3946688"/>
              <a:gd name="connsiteX1" fmla="*/ 3853992 w 7315200"/>
              <a:gd name="connsiteY1" fmla="*/ 3932548 h 3946688"/>
              <a:gd name="connsiteX2" fmla="*/ 1893216 w 7315200"/>
              <a:gd name="connsiteY2" fmla="*/ 3404647 h 3946688"/>
              <a:gd name="connsiteX3" fmla="*/ 2439971 w 7315200"/>
              <a:gd name="connsiteY3" fmla="*/ 3131270 h 3946688"/>
              <a:gd name="connsiteX4" fmla="*/ 1120218 w 7315200"/>
              <a:gd name="connsiteY4" fmla="*/ 3093563 h 3946688"/>
              <a:gd name="connsiteX5" fmla="*/ 1949777 w 7315200"/>
              <a:gd name="connsiteY5" fmla="*/ 2471394 h 3946688"/>
              <a:gd name="connsiteX6" fmla="*/ 130404 w 7315200"/>
              <a:gd name="connsiteY6" fmla="*/ 2084895 h 3946688"/>
              <a:gd name="connsiteX7" fmla="*/ 1139072 w 7315200"/>
              <a:gd name="connsiteY7" fmla="*/ 812276 h 3946688"/>
              <a:gd name="connsiteX8" fmla="*/ 1836655 w 7315200"/>
              <a:gd name="connsiteY8" fmla="*/ 586033 h 3946688"/>
              <a:gd name="connsiteX9" fmla="*/ 1987484 w 7315200"/>
              <a:gd name="connsiteY9" fmla="*/ 265521 h 3946688"/>
              <a:gd name="connsiteX10" fmla="*/ 2722775 w 7315200"/>
              <a:gd name="connsiteY10" fmla="*/ 58132 h 3946688"/>
              <a:gd name="connsiteX11" fmla="*/ 3618321 w 7315200"/>
              <a:gd name="connsiteY11" fmla="*/ 293802 h 3946688"/>
              <a:gd name="connsiteX12" fmla="*/ 4721258 w 7315200"/>
              <a:gd name="connsiteY12" fmla="*/ 133546 h 3946688"/>
              <a:gd name="connsiteX13" fmla="*/ 5145464 w 7315200"/>
              <a:gd name="connsiteY13" fmla="*/ 1095080 h 3946688"/>
              <a:gd name="connsiteX14" fmla="*/ 5409414 w 7315200"/>
              <a:gd name="connsiteY14" fmla="*/ 623740 h 3946688"/>
              <a:gd name="connsiteX15" fmla="*/ 5861901 w 7315200"/>
              <a:gd name="connsiteY15" fmla="*/ 520045 h 3946688"/>
              <a:gd name="connsiteX16" fmla="*/ 5890181 w 7315200"/>
              <a:gd name="connsiteY16" fmla="*/ 1387311 h 3946688"/>
              <a:gd name="connsiteX17" fmla="*/ 6766874 w 7315200"/>
              <a:gd name="connsiteY17" fmla="*/ 1820944 h 3946688"/>
              <a:gd name="connsiteX18" fmla="*/ 7059105 w 7315200"/>
              <a:gd name="connsiteY18" fmla="*/ 2716491 h 3946688"/>
              <a:gd name="connsiteX19" fmla="*/ 5230305 w 7315200"/>
              <a:gd name="connsiteY19" fmla="*/ 2216870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65172"/>
              <a:gd name="connsiteY0" fmla="*/ 3489488 h 3946688"/>
              <a:gd name="connsiteX1" fmla="*/ 3853992 w 7065172"/>
              <a:gd name="connsiteY1" fmla="*/ 3932548 h 3946688"/>
              <a:gd name="connsiteX2" fmla="*/ 1893216 w 7065172"/>
              <a:gd name="connsiteY2" fmla="*/ 3404647 h 3946688"/>
              <a:gd name="connsiteX3" fmla="*/ 2439971 w 7065172"/>
              <a:gd name="connsiteY3" fmla="*/ 3131270 h 3946688"/>
              <a:gd name="connsiteX4" fmla="*/ 1120218 w 7065172"/>
              <a:gd name="connsiteY4" fmla="*/ 3093563 h 3946688"/>
              <a:gd name="connsiteX5" fmla="*/ 1949777 w 7065172"/>
              <a:gd name="connsiteY5" fmla="*/ 2471394 h 3946688"/>
              <a:gd name="connsiteX6" fmla="*/ 130404 w 7065172"/>
              <a:gd name="connsiteY6" fmla="*/ 2084895 h 3946688"/>
              <a:gd name="connsiteX7" fmla="*/ 1139072 w 7065172"/>
              <a:gd name="connsiteY7" fmla="*/ 812276 h 3946688"/>
              <a:gd name="connsiteX8" fmla="*/ 1836655 w 7065172"/>
              <a:gd name="connsiteY8" fmla="*/ 586033 h 3946688"/>
              <a:gd name="connsiteX9" fmla="*/ 1987484 w 7065172"/>
              <a:gd name="connsiteY9" fmla="*/ 265521 h 3946688"/>
              <a:gd name="connsiteX10" fmla="*/ 2722775 w 7065172"/>
              <a:gd name="connsiteY10" fmla="*/ 58132 h 3946688"/>
              <a:gd name="connsiteX11" fmla="*/ 3618321 w 7065172"/>
              <a:gd name="connsiteY11" fmla="*/ 293802 h 3946688"/>
              <a:gd name="connsiteX12" fmla="*/ 4721258 w 7065172"/>
              <a:gd name="connsiteY12" fmla="*/ 133546 h 3946688"/>
              <a:gd name="connsiteX13" fmla="*/ 5145464 w 7065172"/>
              <a:gd name="connsiteY13" fmla="*/ 1095080 h 3946688"/>
              <a:gd name="connsiteX14" fmla="*/ 5409414 w 7065172"/>
              <a:gd name="connsiteY14" fmla="*/ 623740 h 3946688"/>
              <a:gd name="connsiteX15" fmla="*/ 5861901 w 7065172"/>
              <a:gd name="connsiteY15" fmla="*/ 520045 h 3946688"/>
              <a:gd name="connsiteX16" fmla="*/ 5890181 w 7065172"/>
              <a:gd name="connsiteY16" fmla="*/ 1387311 h 3946688"/>
              <a:gd name="connsiteX17" fmla="*/ 6766874 w 7065172"/>
              <a:gd name="connsiteY17" fmla="*/ 1820944 h 3946688"/>
              <a:gd name="connsiteX18" fmla="*/ 7059105 w 7065172"/>
              <a:gd name="connsiteY18" fmla="*/ 2716491 h 3946688"/>
              <a:gd name="connsiteX19" fmla="*/ 6730471 w 7065172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19" fmla="*/ 6587563 w 7088990"/>
              <a:gd name="connsiteY19" fmla="*/ 3431292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088990"/>
              <a:gd name="connsiteY0" fmla="*/ 3489488 h 3946688"/>
              <a:gd name="connsiteX1" fmla="*/ 3853992 w 7088990"/>
              <a:gd name="connsiteY1" fmla="*/ 3932548 h 3946688"/>
              <a:gd name="connsiteX2" fmla="*/ 1893216 w 7088990"/>
              <a:gd name="connsiteY2" fmla="*/ 3404647 h 3946688"/>
              <a:gd name="connsiteX3" fmla="*/ 2439971 w 7088990"/>
              <a:gd name="connsiteY3" fmla="*/ 3131270 h 3946688"/>
              <a:gd name="connsiteX4" fmla="*/ 1120218 w 7088990"/>
              <a:gd name="connsiteY4" fmla="*/ 3093563 h 3946688"/>
              <a:gd name="connsiteX5" fmla="*/ 1949777 w 7088990"/>
              <a:gd name="connsiteY5" fmla="*/ 2471394 h 3946688"/>
              <a:gd name="connsiteX6" fmla="*/ 130404 w 7088990"/>
              <a:gd name="connsiteY6" fmla="*/ 2084895 h 3946688"/>
              <a:gd name="connsiteX7" fmla="*/ 1139072 w 7088990"/>
              <a:gd name="connsiteY7" fmla="*/ 812276 h 3946688"/>
              <a:gd name="connsiteX8" fmla="*/ 1836655 w 7088990"/>
              <a:gd name="connsiteY8" fmla="*/ 586033 h 3946688"/>
              <a:gd name="connsiteX9" fmla="*/ 1987484 w 7088990"/>
              <a:gd name="connsiteY9" fmla="*/ 265521 h 3946688"/>
              <a:gd name="connsiteX10" fmla="*/ 2722775 w 7088990"/>
              <a:gd name="connsiteY10" fmla="*/ 58132 h 3946688"/>
              <a:gd name="connsiteX11" fmla="*/ 3618321 w 7088990"/>
              <a:gd name="connsiteY11" fmla="*/ 293802 h 3946688"/>
              <a:gd name="connsiteX12" fmla="*/ 4721258 w 7088990"/>
              <a:gd name="connsiteY12" fmla="*/ 133546 h 3946688"/>
              <a:gd name="connsiteX13" fmla="*/ 5145464 w 7088990"/>
              <a:gd name="connsiteY13" fmla="*/ 1095080 h 3946688"/>
              <a:gd name="connsiteX14" fmla="*/ 5409414 w 7088990"/>
              <a:gd name="connsiteY14" fmla="*/ 623740 h 3946688"/>
              <a:gd name="connsiteX15" fmla="*/ 5861901 w 7088990"/>
              <a:gd name="connsiteY15" fmla="*/ 520045 h 3946688"/>
              <a:gd name="connsiteX16" fmla="*/ 5890181 w 7088990"/>
              <a:gd name="connsiteY16" fmla="*/ 1387311 h 3946688"/>
              <a:gd name="connsiteX17" fmla="*/ 6766874 w 7088990"/>
              <a:gd name="connsiteY17" fmla="*/ 1820944 h 3946688"/>
              <a:gd name="connsiteX18" fmla="*/ 7059105 w 7088990"/>
              <a:gd name="connsiteY18" fmla="*/ 2716491 h 3946688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7059105 w 7403628"/>
              <a:gd name="connsiteY19" fmla="*/ 2716491 h 4048045"/>
              <a:gd name="connsiteX20" fmla="*/ 5852474 w 7403628"/>
              <a:gd name="connsiteY20" fmla="*/ 3489488 h 4048045"/>
              <a:gd name="connsiteX0" fmla="*/ 5852474 w 7403628"/>
              <a:gd name="connsiteY0" fmla="*/ 3489488 h 4048045"/>
              <a:gd name="connsiteX1" fmla="*/ 7070548 w 7403628"/>
              <a:gd name="connsiteY1" fmla="*/ 2711664 h 4048045"/>
              <a:gd name="connsiteX2" fmla="*/ 3853992 w 7403628"/>
              <a:gd name="connsiteY2" fmla="*/ 3932548 h 4048045"/>
              <a:gd name="connsiteX3" fmla="*/ 1893216 w 7403628"/>
              <a:gd name="connsiteY3" fmla="*/ 3404647 h 4048045"/>
              <a:gd name="connsiteX4" fmla="*/ 2439971 w 7403628"/>
              <a:gd name="connsiteY4" fmla="*/ 3131270 h 4048045"/>
              <a:gd name="connsiteX5" fmla="*/ 1120218 w 7403628"/>
              <a:gd name="connsiteY5" fmla="*/ 3093563 h 4048045"/>
              <a:gd name="connsiteX6" fmla="*/ 1949777 w 7403628"/>
              <a:gd name="connsiteY6" fmla="*/ 2471394 h 4048045"/>
              <a:gd name="connsiteX7" fmla="*/ 130404 w 7403628"/>
              <a:gd name="connsiteY7" fmla="*/ 2084895 h 4048045"/>
              <a:gd name="connsiteX8" fmla="*/ 1139072 w 7403628"/>
              <a:gd name="connsiteY8" fmla="*/ 812276 h 4048045"/>
              <a:gd name="connsiteX9" fmla="*/ 1836655 w 7403628"/>
              <a:gd name="connsiteY9" fmla="*/ 586033 h 4048045"/>
              <a:gd name="connsiteX10" fmla="*/ 1987484 w 7403628"/>
              <a:gd name="connsiteY10" fmla="*/ 265521 h 4048045"/>
              <a:gd name="connsiteX11" fmla="*/ 2722775 w 7403628"/>
              <a:gd name="connsiteY11" fmla="*/ 58132 h 4048045"/>
              <a:gd name="connsiteX12" fmla="*/ 3618321 w 7403628"/>
              <a:gd name="connsiteY12" fmla="*/ 293802 h 4048045"/>
              <a:gd name="connsiteX13" fmla="*/ 4721258 w 7403628"/>
              <a:gd name="connsiteY13" fmla="*/ 133546 h 4048045"/>
              <a:gd name="connsiteX14" fmla="*/ 5145464 w 7403628"/>
              <a:gd name="connsiteY14" fmla="*/ 1095080 h 4048045"/>
              <a:gd name="connsiteX15" fmla="*/ 5409414 w 7403628"/>
              <a:gd name="connsiteY15" fmla="*/ 623740 h 4048045"/>
              <a:gd name="connsiteX16" fmla="*/ 5861901 w 7403628"/>
              <a:gd name="connsiteY16" fmla="*/ 520045 h 4048045"/>
              <a:gd name="connsiteX17" fmla="*/ 5890181 w 7403628"/>
              <a:gd name="connsiteY17" fmla="*/ 1387311 h 4048045"/>
              <a:gd name="connsiteX18" fmla="*/ 6766874 w 7403628"/>
              <a:gd name="connsiteY18" fmla="*/ 1820944 h 4048045"/>
              <a:gd name="connsiteX19" fmla="*/ 5852474 w 7403628"/>
              <a:gd name="connsiteY19" fmla="*/ 3489488 h 4048045"/>
              <a:gd name="connsiteX0" fmla="*/ 7070548 w 7070548"/>
              <a:gd name="connsiteY0" fmla="*/ 2711664 h 4048045"/>
              <a:gd name="connsiteX1" fmla="*/ 3853992 w 7070548"/>
              <a:gd name="connsiteY1" fmla="*/ 3932548 h 4048045"/>
              <a:gd name="connsiteX2" fmla="*/ 1893216 w 7070548"/>
              <a:gd name="connsiteY2" fmla="*/ 3404647 h 4048045"/>
              <a:gd name="connsiteX3" fmla="*/ 2439971 w 7070548"/>
              <a:gd name="connsiteY3" fmla="*/ 3131270 h 4048045"/>
              <a:gd name="connsiteX4" fmla="*/ 1120218 w 7070548"/>
              <a:gd name="connsiteY4" fmla="*/ 3093563 h 4048045"/>
              <a:gd name="connsiteX5" fmla="*/ 1949777 w 7070548"/>
              <a:gd name="connsiteY5" fmla="*/ 2471394 h 4048045"/>
              <a:gd name="connsiteX6" fmla="*/ 130404 w 7070548"/>
              <a:gd name="connsiteY6" fmla="*/ 2084895 h 4048045"/>
              <a:gd name="connsiteX7" fmla="*/ 1139072 w 7070548"/>
              <a:gd name="connsiteY7" fmla="*/ 812276 h 4048045"/>
              <a:gd name="connsiteX8" fmla="*/ 1836655 w 7070548"/>
              <a:gd name="connsiteY8" fmla="*/ 586033 h 4048045"/>
              <a:gd name="connsiteX9" fmla="*/ 1987484 w 7070548"/>
              <a:gd name="connsiteY9" fmla="*/ 265521 h 4048045"/>
              <a:gd name="connsiteX10" fmla="*/ 2722775 w 7070548"/>
              <a:gd name="connsiteY10" fmla="*/ 58132 h 4048045"/>
              <a:gd name="connsiteX11" fmla="*/ 3618321 w 7070548"/>
              <a:gd name="connsiteY11" fmla="*/ 293802 h 4048045"/>
              <a:gd name="connsiteX12" fmla="*/ 4721258 w 7070548"/>
              <a:gd name="connsiteY12" fmla="*/ 133546 h 4048045"/>
              <a:gd name="connsiteX13" fmla="*/ 5145464 w 7070548"/>
              <a:gd name="connsiteY13" fmla="*/ 1095080 h 4048045"/>
              <a:gd name="connsiteX14" fmla="*/ 5409414 w 7070548"/>
              <a:gd name="connsiteY14" fmla="*/ 623740 h 4048045"/>
              <a:gd name="connsiteX15" fmla="*/ 5861901 w 7070548"/>
              <a:gd name="connsiteY15" fmla="*/ 520045 h 4048045"/>
              <a:gd name="connsiteX16" fmla="*/ 5890181 w 7070548"/>
              <a:gd name="connsiteY16" fmla="*/ 1387311 h 4048045"/>
              <a:gd name="connsiteX17" fmla="*/ 6766874 w 7070548"/>
              <a:gd name="connsiteY17" fmla="*/ 1820944 h 4048045"/>
              <a:gd name="connsiteX18" fmla="*/ 5943914 w 7070548"/>
              <a:gd name="connsiteY18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048045"/>
              <a:gd name="connsiteX1" fmla="*/ 1893216 w 6773158"/>
              <a:gd name="connsiteY1" fmla="*/ 3404647 h 4048045"/>
              <a:gd name="connsiteX2" fmla="*/ 2439971 w 6773158"/>
              <a:gd name="connsiteY2" fmla="*/ 3131270 h 4048045"/>
              <a:gd name="connsiteX3" fmla="*/ 1120218 w 6773158"/>
              <a:gd name="connsiteY3" fmla="*/ 3093563 h 4048045"/>
              <a:gd name="connsiteX4" fmla="*/ 1949777 w 6773158"/>
              <a:gd name="connsiteY4" fmla="*/ 2471394 h 4048045"/>
              <a:gd name="connsiteX5" fmla="*/ 130404 w 6773158"/>
              <a:gd name="connsiteY5" fmla="*/ 2084895 h 4048045"/>
              <a:gd name="connsiteX6" fmla="*/ 1139072 w 6773158"/>
              <a:gd name="connsiteY6" fmla="*/ 812276 h 4048045"/>
              <a:gd name="connsiteX7" fmla="*/ 1836655 w 6773158"/>
              <a:gd name="connsiteY7" fmla="*/ 586033 h 4048045"/>
              <a:gd name="connsiteX8" fmla="*/ 1987484 w 6773158"/>
              <a:gd name="connsiteY8" fmla="*/ 265521 h 4048045"/>
              <a:gd name="connsiteX9" fmla="*/ 2722775 w 6773158"/>
              <a:gd name="connsiteY9" fmla="*/ 58132 h 4048045"/>
              <a:gd name="connsiteX10" fmla="*/ 3618321 w 6773158"/>
              <a:gd name="connsiteY10" fmla="*/ 293802 h 4048045"/>
              <a:gd name="connsiteX11" fmla="*/ 4721258 w 6773158"/>
              <a:gd name="connsiteY11" fmla="*/ 133546 h 4048045"/>
              <a:gd name="connsiteX12" fmla="*/ 5145464 w 6773158"/>
              <a:gd name="connsiteY12" fmla="*/ 1095080 h 4048045"/>
              <a:gd name="connsiteX13" fmla="*/ 5409414 w 6773158"/>
              <a:gd name="connsiteY13" fmla="*/ 623740 h 4048045"/>
              <a:gd name="connsiteX14" fmla="*/ 5861901 w 6773158"/>
              <a:gd name="connsiteY14" fmla="*/ 520045 h 4048045"/>
              <a:gd name="connsiteX15" fmla="*/ 5890181 w 6773158"/>
              <a:gd name="connsiteY15" fmla="*/ 1387311 h 4048045"/>
              <a:gd name="connsiteX16" fmla="*/ 6766874 w 6773158"/>
              <a:gd name="connsiteY16" fmla="*/ 1820944 h 4048045"/>
              <a:gd name="connsiteX17" fmla="*/ 5943914 w 6773158"/>
              <a:gd name="connsiteY17" fmla="*/ 3580928 h 4048045"/>
              <a:gd name="connsiteX0" fmla="*/ 3853992 w 6773158"/>
              <a:gd name="connsiteY0" fmla="*/ 3932548 h 4670789"/>
              <a:gd name="connsiteX1" fmla="*/ 1893216 w 6773158"/>
              <a:gd name="connsiteY1" fmla="*/ 3404647 h 4670789"/>
              <a:gd name="connsiteX2" fmla="*/ 2439971 w 6773158"/>
              <a:gd name="connsiteY2" fmla="*/ 3131270 h 4670789"/>
              <a:gd name="connsiteX3" fmla="*/ 1120218 w 6773158"/>
              <a:gd name="connsiteY3" fmla="*/ 3093563 h 4670789"/>
              <a:gd name="connsiteX4" fmla="*/ 1949777 w 6773158"/>
              <a:gd name="connsiteY4" fmla="*/ 2471394 h 4670789"/>
              <a:gd name="connsiteX5" fmla="*/ 130404 w 6773158"/>
              <a:gd name="connsiteY5" fmla="*/ 2084895 h 4670789"/>
              <a:gd name="connsiteX6" fmla="*/ 1139072 w 6773158"/>
              <a:gd name="connsiteY6" fmla="*/ 812276 h 4670789"/>
              <a:gd name="connsiteX7" fmla="*/ 1836655 w 6773158"/>
              <a:gd name="connsiteY7" fmla="*/ 586033 h 4670789"/>
              <a:gd name="connsiteX8" fmla="*/ 1987484 w 6773158"/>
              <a:gd name="connsiteY8" fmla="*/ 265521 h 4670789"/>
              <a:gd name="connsiteX9" fmla="*/ 2722775 w 6773158"/>
              <a:gd name="connsiteY9" fmla="*/ 58132 h 4670789"/>
              <a:gd name="connsiteX10" fmla="*/ 3618321 w 6773158"/>
              <a:gd name="connsiteY10" fmla="*/ 293802 h 4670789"/>
              <a:gd name="connsiteX11" fmla="*/ 4721258 w 6773158"/>
              <a:gd name="connsiteY11" fmla="*/ 133546 h 4670789"/>
              <a:gd name="connsiteX12" fmla="*/ 5145464 w 6773158"/>
              <a:gd name="connsiteY12" fmla="*/ 1095080 h 4670789"/>
              <a:gd name="connsiteX13" fmla="*/ 5409414 w 6773158"/>
              <a:gd name="connsiteY13" fmla="*/ 623740 h 4670789"/>
              <a:gd name="connsiteX14" fmla="*/ 5861901 w 6773158"/>
              <a:gd name="connsiteY14" fmla="*/ 520045 h 4670789"/>
              <a:gd name="connsiteX15" fmla="*/ 5890181 w 6773158"/>
              <a:gd name="connsiteY15" fmla="*/ 1387311 h 4670789"/>
              <a:gd name="connsiteX16" fmla="*/ 6766874 w 6773158"/>
              <a:gd name="connsiteY16" fmla="*/ 1820944 h 4670789"/>
              <a:gd name="connsiteX17" fmla="*/ 5943914 w 6773158"/>
              <a:gd name="connsiteY17" fmla="*/ 3580928 h 4670789"/>
              <a:gd name="connsiteX0" fmla="*/ 5925662 w 6773158"/>
              <a:gd name="connsiteY0" fmla="*/ 4146838 h 4885079"/>
              <a:gd name="connsiteX1" fmla="*/ 1893216 w 6773158"/>
              <a:gd name="connsiteY1" fmla="*/ 3404647 h 4885079"/>
              <a:gd name="connsiteX2" fmla="*/ 2439971 w 6773158"/>
              <a:gd name="connsiteY2" fmla="*/ 3131270 h 4885079"/>
              <a:gd name="connsiteX3" fmla="*/ 1120218 w 6773158"/>
              <a:gd name="connsiteY3" fmla="*/ 3093563 h 4885079"/>
              <a:gd name="connsiteX4" fmla="*/ 1949777 w 6773158"/>
              <a:gd name="connsiteY4" fmla="*/ 2471394 h 4885079"/>
              <a:gd name="connsiteX5" fmla="*/ 130404 w 6773158"/>
              <a:gd name="connsiteY5" fmla="*/ 2084895 h 4885079"/>
              <a:gd name="connsiteX6" fmla="*/ 1139072 w 6773158"/>
              <a:gd name="connsiteY6" fmla="*/ 812276 h 4885079"/>
              <a:gd name="connsiteX7" fmla="*/ 1836655 w 6773158"/>
              <a:gd name="connsiteY7" fmla="*/ 586033 h 4885079"/>
              <a:gd name="connsiteX8" fmla="*/ 1987484 w 6773158"/>
              <a:gd name="connsiteY8" fmla="*/ 265521 h 4885079"/>
              <a:gd name="connsiteX9" fmla="*/ 2722775 w 6773158"/>
              <a:gd name="connsiteY9" fmla="*/ 58132 h 4885079"/>
              <a:gd name="connsiteX10" fmla="*/ 3618321 w 6773158"/>
              <a:gd name="connsiteY10" fmla="*/ 293802 h 4885079"/>
              <a:gd name="connsiteX11" fmla="*/ 4721258 w 6773158"/>
              <a:gd name="connsiteY11" fmla="*/ 133546 h 4885079"/>
              <a:gd name="connsiteX12" fmla="*/ 5145464 w 6773158"/>
              <a:gd name="connsiteY12" fmla="*/ 1095080 h 4885079"/>
              <a:gd name="connsiteX13" fmla="*/ 5409414 w 6773158"/>
              <a:gd name="connsiteY13" fmla="*/ 623740 h 4885079"/>
              <a:gd name="connsiteX14" fmla="*/ 5861901 w 6773158"/>
              <a:gd name="connsiteY14" fmla="*/ 520045 h 4885079"/>
              <a:gd name="connsiteX15" fmla="*/ 5890181 w 6773158"/>
              <a:gd name="connsiteY15" fmla="*/ 1387311 h 4885079"/>
              <a:gd name="connsiteX16" fmla="*/ 6766874 w 6773158"/>
              <a:gd name="connsiteY16" fmla="*/ 1820944 h 4885079"/>
              <a:gd name="connsiteX17" fmla="*/ 5943914 w 6773158"/>
              <a:gd name="connsiteY17" fmla="*/ 3580928 h 4885079"/>
              <a:gd name="connsiteX0" fmla="*/ 5925662 w 6773158"/>
              <a:gd name="connsiteY0" fmla="*/ 4146838 h 4150166"/>
              <a:gd name="connsiteX1" fmla="*/ 5912695 w 6773158"/>
              <a:gd name="connsiteY1" fmla="*/ 3523843 h 4150166"/>
              <a:gd name="connsiteX2" fmla="*/ 1893216 w 6773158"/>
              <a:gd name="connsiteY2" fmla="*/ 3404647 h 4150166"/>
              <a:gd name="connsiteX3" fmla="*/ 2439971 w 6773158"/>
              <a:gd name="connsiteY3" fmla="*/ 3131270 h 4150166"/>
              <a:gd name="connsiteX4" fmla="*/ 1120218 w 6773158"/>
              <a:gd name="connsiteY4" fmla="*/ 3093563 h 4150166"/>
              <a:gd name="connsiteX5" fmla="*/ 1949777 w 6773158"/>
              <a:gd name="connsiteY5" fmla="*/ 2471394 h 4150166"/>
              <a:gd name="connsiteX6" fmla="*/ 130404 w 6773158"/>
              <a:gd name="connsiteY6" fmla="*/ 2084895 h 4150166"/>
              <a:gd name="connsiteX7" fmla="*/ 1139072 w 6773158"/>
              <a:gd name="connsiteY7" fmla="*/ 812276 h 4150166"/>
              <a:gd name="connsiteX8" fmla="*/ 1836655 w 6773158"/>
              <a:gd name="connsiteY8" fmla="*/ 586033 h 4150166"/>
              <a:gd name="connsiteX9" fmla="*/ 1987484 w 6773158"/>
              <a:gd name="connsiteY9" fmla="*/ 265521 h 4150166"/>
              <a:gd name="connsiteX10" fmla="*/ 2722775 w 6773158"/>
              <a:gd name="connsiteY10" fmla="*/ 58132 h 4150166"/>
              <a:gd name="connsiteX11" fmla="*/ 3618321 w 6773158"/>
              <a:gd name="connsiteY11" fmla="*/ 293802 h 4150166"/>
              <a:gd name="connsiteX12" fmla="*/ 4721258 w 6773158"/>
              <a:gd name="connsiteY12" fmla="*/ 133546 h 4150166"/>
              <a:gd name="connsiteX13" fmla="*/ 5145464 w 6773158"/>
              <a:gd name="connsiteY13" fmla="*/ 1095080 h 4150166"/>
              <a:gd name="connsiteX14" fmla="*/ 5409414 w 6773158"/>
              <a:gd name="connsiteY14" fmla="*/ 623740 h 4150166"/>
              <a:gd name="connsiteX15" fmla="*/ 5861901 w 6773158"/>
              <a:gd name="connsiteY15" fmla="*/ 520045 h 4150166"/>
              <a:gd name="connsiteX16" fmla="*/ 5890181 w 6773158"/>
              <a:gd name="connsiteY16" fmla="*/ 1387311 h 4150166"/>
              <a:gd name="connsiteX17" fmla="*/ 6766874 w 6773158"/>
              <a:gd name="connsiteY17" fmla="*/ 1820944 h 4150166"/>
              <a:gd name="connsiteX18" fmla="*/ 5943914 w 6773158"/>
              <a:gd name="connsiteY18" fmla="*/ 3580928 h 4150166"/>
              <a:gd name="connsiteX0" fmla="*/ 5925662 w 6876987"/>
              <a:gd name="connsiteY0" fmla="*/ 4146838 h 4152408"/>
              <a:gd name="connsiteX1" fmla="*/ 5912695 w 6876987"/>
              <a:gd name="connsiteY1" fmla="*/ 3523843 h 4152408"/>
              <a:gd name="connsiteX2" fmla="*/ 1893216 w 6876987"/>
              <a:gd name="connsiteY2" fmla="*/ 3404647 h 4152408"/>
              <a:gd name="connsiteX3" fmla="*/ 2439971 w 6876987"/>
              <a:gd name="connsiteY3" fmla="*/ 3131270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2439971 w 6876987"/>
              <a:gd name="connsiteY4" fmla="*/ 313127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91269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5511773 w 6876987"/>
              <a:gd name="connsiteY4" fmla="*/ 3702750 h 4152408"/>
              <a:gd name="connsiteX5" fmla="*/ 1120218 w 6876987"/>
              <a:gd name="connsiteY5" fmla="*/ 3093563 h 4152408"/>
              <a:gd name="connsiteX6" fmla="*/ 1949777 w 6876987"/>
              <a:gd name="connsiteY6" fmla="*/ 2471394 h 4152408"/>
              <a:gd name="connsiteX7" fmla="*/ 130404 w 6876987"/>
              <a:gd name="connsiteY7" fmla="*/ 2084895 h 4152408"/>
              <a:gd name="connsiteX8" fmla="*/ 1139072 w 6876987"/>
              <a:gd name="connsiteY8" fmla="*/ 812276 h 4152408"/>
              <a:gd name="connsiteX9" fmla="*/ 1836655 w 6876987"/>
              <a:gd name="connsiteY9" fmla="*/ 586033 h 4152408"/>
              <a:gd name="connsiteX10" fmla="*/ 1987484 w 6876987"/>
              <a:gd name="connsiteY10" fmla="*/ 265521 h 4152408"/>
              <a:gd name="connsiteX11" fmla="*/ 2722775 w 6876987"/>
              <a:gd name="connsiteY11" fmla="*/ 58132 h 4152408"/>
              <a:gd name="connsiteX12" fmla="*/ 3618321 w 6876987"/>
              <a:gd name="connsiteY12" fmla="*/ 293802 h 4152408"/>
              <a:gd name="connsiteX13" fmla="*/ 4721258 w 6876987"/>
              <a:gd name="connsiteY13" fmla="*/ 133546 h 4152408"/>
              <a:gd name="connsiteX14" fmla="*/ 5145464 w 6876987"/>
              <a:gd name="connsiteY14" fmla="*/ 1095080 h 4152408"/>
              <a:gd name="connsiteX15" fmla="*/ 5409414 w 6876987"/>
              <a:gd name="connsiteY15" fmla="*/ 623740 h 4152408"/>
              <a:gd name="connsiteX16" fmla="*/ 5861901 w 6876987"/>
              <a:gd name="connsiteY16" fmla="*/ 520045 h 4152408"/>
              <a:gd name="connsiteX17" fmla="*/ 5890181 w 6876987"/>
              <a:gd name="connsiteY17" fmla="*/ 1387311 h 4152408"/>
              <a:gd name="connsiteX18" fmla="*/ 6766874 w 6876987"/>
              <a:gd name="connsiteY18" fmla="*/ 1820944 h 4152408"/>
              <a:gd name="connsiteX19" fmla="*/ 5229502 w 6876987"/>
              <a:gd name="connsiteY19" fmla="*/ 4152408 h 4152408"/>
              <a:gd name="connsiteX20" fmla="*/ 5925662 w 6876987"/>
              <a:gd name="connsiteY20" fmla="*/ 4146838 h 4152408"/>
              <a:gd name="connsiteX0" fmla="*/ 5925662 w 6876987"/>
              <a:gd name="connsiteY0" fmla="*/ 414683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19" fmla="*/ 5925662 w 6876987"/>
              <a:gd name="connsiteY19" fmla="*/ 414683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5484035 w 6876987"/>
              <a:gd name="connsiteY2" fmla="*/ 3523843 h 4152408"/>
              <a:gd name="connsiteX3" fmla="*/ 1893216 w 6876987"/>
              <a:gd name="connsiteY3" fmla="*/ 3404647 h 4152408"/>
              <a:gd name="connsiteX4" fmla="*/ 1120218 w 6876987"/>
              <a:gd name="connsiteY4" fmla="*/ 3093563 h 4152408"/>
              <a:gd name="connsiteX5" fmla="*/ 1949777 w 6876987"/>
              <a:gd name="connsiteY5" fmla="*/ 2471394 h 4152408"/>
              <a:gd name="connsiteX6" fmla="*/ 130404 w 6876987"/>
              <a:gd name="connsiteY6" fmla="*/ 2084895 h 4152408"/>
              <a:gd name="connsiteX7" fmla="*/ 1139072 w 6876987"/>
              <a:gd name="connsiteY7" fmla="*/ 812276 h 4152408"/>
              <a:gd name="connsiteX8" fmla="*/ 1836655 w 6876987"/>
              <a:gd name="connsiteY8" fmla="*/ 586033 h 4152408"/>
              <a:gd name="connsiteX9" fmla="*/ 1987484 w 6876987"/>
              <a:gd name="connsiteY9" fmla="*/ 265521 h 4152408"/>
              <a:gd name="connsiteX10" fmla="*/ 2722775 w 6876987"/>
              <a:gd name="connsiteY10" fmla="*/ 58132 h 4152408"/>
              <a:gd name="connsiteX11" fmla="*/ 3618321 w 6876987"/>
              <a:gd name="connsiteY11" fmla="*/ 293802 h 4152408"/>
              <a:gd name="connsiteX12" fmla="*/ 4721258 w 6876987"/>
              <a:gd name="connsiteY12" fmla="*/ 133546 h 4152408"/>
              <a:gd name="connsiteX13" fmla="*/ 5145464 w 6876987"/>
              <a:gd name="connsiteY13" fmla="*/ 1095080 h 4152408"/>
              <a:gd name="connsiteX14" fmla="*/ 5409414 w 6876987"/>
              <a:gd name="connsiteY14" fmla="*/ 623740 h 4152408"/>
              <a:gd name="connsiteX15" fmla="*/ 5861901 w 6876987"/>
              <a:gd name="connsiteY15" fmla="*/ 520045 h 4152408"/>
              <a:gd name="connsiteX16" fmla="*/ 5890181 w 6876987"/>
              <a:gd name="connsiteY16" fmla="*/ 1387311 h 4152408"/>
              <a:gd name="connsiteX17" fmla="*/ 6766874 w 6876987"/>
              <a:gd name="connsiteY17" fmla="*/ 1820944 h 4152408"/>
              <a:gd name="connsiteX18" fmla="*/ 5229502 w 6876987"/>
              <a:gd name="connsiteY18" fmla="*/ 4152408 h 4152408"/>
              <a:gd name="connsiteX0" fmla="*/ 5229502 w 6876987"/>
              <a:gd name="connsiteY0" fmla="*/ 4152408 h 4152408"/>
              <a:gd name="connsiteX1" fmla="*/ 1868978 w 6876987"/>
              <a:gd name="connsiteY1" fmla="*/ 3433552 h 4152408"/>
              <a:gd name="connsiteX2" fmla="*/ 1893216 w 6876987"/>
              <a:gd name="connsiteY2" fmla="*/ 3404647 h 4152408"/>
              <a:gd name="connsiteX3" fmla="*/ 1120218 w 6876987"/>
              <a:gd name="connsiteY3" fmla="*/ 3093563 h 4152408"/>
              <a:gd name="connsiteX4" fmla="*/ 1949777 w 6876987"/>
              <a:gd name="connsiteY4" fmla="*/ 2471394 h 4152408"/>
              <a:gd name="connsiteX5" fmla="*/ 130404 w 6876987"/>
              <a:gd name="connsiteY5" fmla="*/ 2084895 h 4152408"/>
              <a:gd name="connsiteX6" fmla="*/ 1139072 w 6876987"/>
              <a:gd name="connsiteY6" fmla="*/ 812276 h 4152408"/>
              <a:gd name="connsiteX7" fmla="*/ 1836655 w 6876987"/>
              <a:gd name="connsiteY7" fmla="*/ 586033 h 4152408"/>
              <a:gd name="connsiteX8" fmla="*/ 1987484 w 6876987"/>
              <a:gd name="connsiteY8" fmla="*/ 265521 h 4152408"/>
              <a:gd name="connsiteX9" fmla="*/ 2722775 w 6876987"/>
              <a:gd name="connsiteY9" fmla="*/ 58132 h 4152408"/>
              <a:gd name="connsiteX10" fmla="*/ 3618321 w 6876987"/>
              <a:gd name="connsiteY10" fmla="*/ 293802 h 4152408"/>
              <a:gd name="connsiteX11" fmla="*/ 4721258 w 6876987"/>
              <a:gd name="connsiteY11" fmla="*/ 133546 h 4152408"/>
              <a:gd name="connsiteX12" fmla="*/ 5145464 w 6876987"/>
              <a:gd name="connsiteY12" fmla="*/ 1095080 h 4152408"/>
              <a:gd name="connsiteX13" fmla="*/ 5409414 w 6876987"/>
              <a:gd name="connsiteY13" fmla="*/ 623740 h 4152408"/>
              <a:gd name="connsiteX14" fmla="*/ 5861901 w 6876987"/>
              <a:gd name="connsiteY14" fmla="*/ 520045 h 4152408"/>
              <a:gd name="connsiteX15" fmla="*/ 5890181 w 6876987"/>
              <a:gd name="connsiteY15" fmla="*/ 1387311 h 4152408"/>
              <a:gd name="connsiteX16" fmla="*/ 6766874 w 6876987"/>
              <a:gd name="connsiteY16" fmla="*/ 1820944 h 4152408"/>
              <a:gd name="connsiteX17" fmla="*/ 5229502 w 6876987"/>
              <a:gd name="connsiteY17" fmla="*/ 4152408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152408"/>
              <a:gd name="connsiteX1" fmla="*/ 1120218 w 6876987"/>
              <a:gd name="connsiteY1" fmla="*/ 3093563 h 4152408"/>
              <a:gd name="connsiteX2" fmla="*/ 1949777 w 6876987"/>
              <a:gd name="connsiteY2" fmla="*/ 2471394 h 4152408"/>
              <a:gd name="connsiteX3" fmla="*/ 130404 w 6876987"/>
              <a:gd name="connsiteY3" fmla="*/ 2084895 h 4152408"/>
              <a:gd name="connsiteX4" fmla="*/ 1139072 w 6876987"/>
              <a:gd name="connsiteY4" fmla="*/ 812276 h 4152408"/>
              <a:gd name="connsiteX5" fmla="*/ 1836655 w 6876987"/>
              <a:gd name="connsiteY5" fmla="*/ 586033 h 4152408"/>
              <a:gd name="connsiteX6" fmla="*/ 1987484 w 6876987"/>
              <a:gd name="connsiteY6" fmla="*/ 265521 h 4152408"/>
              <a:gd name="connsiteX7" fmla="*/ 2722775 w 6876987"/>
              <a:gd name="connsiteY7" fmla="*/ 58132 h 4152408"/>
              <a:gd name="connsiteX8" fmla="*/ 3618321 w 6876987"/>
              <a:gd name="connsiteY8" fmla="*/ 293802 h 4152408"/>
              <a:gd name="connsiteX9" fmla="*/ 4721258 w 6876987"/>
              <a:gd name="connsiteY9" fmla="*/ 133546 h 4152408"/>
              <a:gd name="connsiteX10" fmla="*/ 5145464 w 6876987"/>
              <a:gd name="connsiteY10" fmla="*/ 1095080 h 4152408"/>
              <a:gd name="connsiteX11" fmla="*/ 5409414 w 6876987"/>
              <a:gd name="connsiteY11" fmla="*/ 623740 h 4152408"/>
              <a:gd name="connsiteX12" fmla="*/ 5861901 w 6876987"/>
              <a:gd name="connsiteY12" fmla="*/ 520045 h 4152408"/>
              <a:gd name="connsiteX13" fmla="*/ 5890181 w 6876987"/>
              <a:gd name="connsiteY13" fmla="*/ 1387311 h 4152408"/>
              <a:gd name="connsiteX14" fmla="*/ 6766874 w 6876987"/>
              <a:gd name="connsiteY14" fmla="*/ 1820944 h 4152408"/>
              <a:gd name="connsiteX15" fmla="*/ 5229502 w 6876987"/>
              <a:gd name="connsiteY15" fmla="*/ 4152408 h 4152408"/>
              <a:gd name="connsiteX16" fmla="*/ 1960418 w 6876987"/>
              <a:gd name="connsiteY16" fmla="*/ 3524992 h 4152408"/>
              <a:gd name="connsiteX0" fmla="*/ 1893216 w 6876987"/>
              <a:gd name="connsiteY0" fmla="*/ 3404647 h 4575958"/>
              <a:gd name="connsiteX1" fmla="*/ 1120218 w 6876987"/>
              <a:gd name="connsiteY1" fmla="*/ 3093563 h 4575958"/>
              <a:gd name="connsiteX2" fmla="*/ 1949777 w 6876987"/>
              <a:gd name="connsiteY2" fmla="*/ 2471394 h 4575958"/>
              <a:gd name="connsiteX3" fmla="*/ 130404 w 6876987"/>
              <a:gd name="connsiteY3" fmla="*/ 2084895 h 4575958"/>
              <a:gd name="connsiteX4" fmla="*/ 1139072 w 6876987"/>
              <a:gd name="connsiteY4" fmla="*/ 812276 h 4575958"/>
              <a:gd name="connsiteX5" fmla="*/ 1836655 w 6876987"/>
              <a:gd name="connsiteY5" fmla="*/ 586033 h 4575958"/>
              <a:gd name="connsiteX6" fmla="*/ 1987484 w 6876987"/>
              <a:gd name="connsiteY6" fmla="*/ 265521 h 4575958"/>
              <a:gd name="connsiteX7" fmla="*/ 2722775 w 6876987"/>
              <a:gd name="connsiteY7" fmla="*/ 58132 h 4575958"/>
              <a:gd name="connsiteX8" fmla="*/ 3618321 w 6876987"/>
              <a:gd name="connsiteY8" fmla="*/ 293802 h 4575958"/>
              <a:gd name="connsiteX9" fmla="*/ 4721258 w 6876987"/>
              <a:gd name="connsiteY9" fmla="*/ 133546 h 4575958"/>
              <a:gd name="connsiteX10" fmla="*/ 5145464 w 6876987"/>
              <a:gd name="connsiteY10" fmla="*/ 1095080 h 4575958"/>
              <a:gd name="connsiteX11" fmla="*/ 5409414 w 6876987"/>
              <a:gd name="connsiteY11" fmla="*/ 623740 h 4575958"/>
              <a:gd name="connsiteX12" fmla="*/ 5861901 w 6876987"/>
              <a:gd name="connsiteY12" fmla="*/ 520045 h 4575958"/>
              <a:gd name="connsiteX13" fmla="*/ 5890181 w 6876987"/>
              <a:gd name="connsiteY13" fmla="*/ 1387311 h 4575958"/>
              <a:gd name="connsiteX14" fmla="*/ 6766874 w 6876987"/>
              <a:gd name="connsiteY14" fmla="*/ 1820944 h 4575958"/>
              <a:gd name="connsiteX15" fmla="*/ 5229502 w 6876987"/>
              <a:gd name="connsiteY15" fmla="*/ 4152408 h 4575958"/>
              <a:gd name="connsiteX16" fmla="*/ 3509995 w 6876987"/>
              <a:gd name="connsiteY16" fmla="*/ 4362246 h 4575958"/>
              <a:gd name="connsiteX17" fmla="*/ 1960418 w 6876987"/>
              <a:gd name="connsiteY17" fmla="*/ 3524992 h 4575958"/>
              <a:gd name="connsiteX0" fmla="*/ 1893216 w 6841274"/>
              <a:gd name="connsiteY0" fmla="*/ 3404647 h 4466815"/>
              <a:gd name="connsiteX1" fmla="*/ 1120218 w 6841274"/>
              <a:gd name="connsiteY1" fmla="*/ 3093563 h 4466815"/>
              <a:gd name="connsiteX2" fmla="*/ 1949777 w 6841274"/>
              <a:gd name="connsiteY2" fmla="*/ 2471394 h 4466815"/>
              <a:gd name="connsiteX3" fmla="*/ 130404 w 6841274"/>
              <a:gd name="connsiteY3" fmla="*/ 2084895 h 4466815"/>
              <a:gd name="connsiteX4" fmla="*/ 1139072 w 6841274"/>
              <a:gd name="connsiteY4" fmla="*/ 812276 h 4466815"/>
              <a:gd name="connsiteX5" fmla="*/ 1836655 w 6841274"/>
              <a:gd name="connsiteY5" fmla="*/ 586033 h 4466815"/>
              <a:gd name="connsiteX6" fmla="*/ 1987484 w 6841274"/>
              <a:gd name="connsiteY6" fmla="*/ 265521 h 4466815"/>
              <a:gd name="connsiteX7" fmla="*/ 2722775 w 6841274"/>
              <a:gd name="connsiteY7" fmla="*/ 58132 h 4466815"/>
              <a:gd name="connsiteX8" fmla="*/ 3618321 w 6841274"/>
              <a:gd name="connsiteY8" fmla="*/ 293802 h 4466815"/>
              <a:gd name="connsiteX9" fmla="*/ 4721258 w 6841274"/>
              <a:gd name="connsiteY9" fmla="*/ 133546 h 4466815"/>
              <a:gd name="connsiteX10" fmla="*/ 5145464 w 6841274"/>
              <a:gd name="connsiteY10" fmla="*/ 1095080 h 4466815"/>
              <a:gd name="connsiteX11" fmla="*/ 5409414 w 6841274"/>
              <a:gd name="connsiteY11" fmla="*/ 623740 h 4466815"/>
              <a:gd name="connsiteX12" fmla="*/ 5861901 w 6841274"/>
              <a:gd name="connsiteY12" fmla="*/ 520045 h 4466815"/>
              <a:gd name="connsiteX13" fmla="*/ 5890181 w 6841274"/>
              <a:gd name="connsiteY13" fmla="*/ 1387311 h 4466815"/>
              <a:gd name="connsiteX14" fmla="*/ 6766874 w 6841274"/>
              <a:gd name="connsiteY14" fmla="*/ 1820944 h 4466815"/>
              <a:gd name="connsiteX15" fmla="*/ 5443784 w 6841274"/>
              <a:gd name="connsiteY15" fmla="*/ 4009508 h 4466815"/>
              <a:gd name="connsiteX16" fmla="*/ 3509995 w 6841274"/>
              <a:gd name="connsiteY16" fmla="*/ 4362246 h 4466815"/>
              <a:gd name="connsiteX17" fmla="*/ 1960418 w 6841274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1120218 w 7706973"/>
              <a:gd name="connsiteY1" fmla="*/ 3093563 h 4466815"/>
              <a:gd name="connsiteX2" fmla="*/ 1949777 w 7706973"/>
              <a:gd name="connsiteY2" fmla="*/ 2471394 h 4466815"/>
              <a:gd name="connsiteX3" fmla="*/ 130404 w 7706973"/>
              <a:gd name="connsiteY3" fmla="*/ 2084895 h 4466815"/>
              <a:gd name="connsiteX4" fmla="*/ 1139072 w 7706973"/>
              <a:gd name="connsiteY4" fmla="*/ 812276 h 4466815"/>
              <a:gd name="connsiteX5" fmla="*/ 1836655 w 7706973"/>
              <a:gd name="connsiteY5" fmla="*/ 586033 h 4466815"/>
              <a:gd name="connsiteX6" fmla="*/ 1987484 w 7706973"/>
              <a:gd name="connsiteY6" fmla="*/ 265521 h 4466815"/>
              <a:gd name="connsiteX7" fmla="*/ 2722775 w 7706973"/>
              <a:gd name="connsiteY7" fmla="*/ 58132 h 4466815"/>
              <a:gd name="connsiteX8" fmla="*/ 3618321 w 7706973"/>
              <a:gd name="connsiteY8" fmla="*/ 293802 h 4466815"/>
              <a:gd name="connsiteX9" fmla="*/ 4721258 w 7706973"/>
              <a:gd name="connsiteY9" fmla="*/ 133546 h 4466815"/>
              <a:gd name="connsiteX10" fmla="*/ 5145464 w 7706973"/>
              <a:gd name="connsiteY10" fmla="*/ 1095080 h 4466815"/>
              <a:gd name="connsiteX11" fmla="*/ 5409414 w 7706973"/>
              <a:gd name="connsiteY11" fmla="*/ 623740 h 4466815"/>
              <a:gd name="connsiteX12" fmla="*/ 5861901 w 7706973"/>
              <a:gd name="connsiteY12" fmla="*/ 520045 h 4466815"/>
              <a:gd name="connsiteX13" fmla="*/ 5890181 w 7706973"/>
              <a:gd name="connsiteY13" fmla="*/ 1387311 h 4466815"/>
              <a:gd name="connsiteX14" fmla="*/ 6766874 w 7706973"/>
              <a:gd name="connsiteY14" fmla="*/ 1820944 h 4466815"/>
              <a:gd name="connsiteX15" fmla="*/ 5443784 w 7706973"/>
              <a:gd name="connsiteY15" fmla="*/ 4009508 h 4466815"/>
              <a:gd name="connsiteX16" fmla="*/ 3509995 w 7706973"/>
              <a:gd name="connsiteY16" fmla="*/ 4362246 h 4466815"/>
              <a:gd name="connsiteX17" fmla="*/ 1960418 w 7706973"/>
              <a:gd name="connsiteY17" fmla="*/ 3524992 h 4466815"/>
              <a:gd name="connsiteX0" fmla="*/ 1893216 w 7706973"/>
              <a:gd name="connsiteY0" fmla="*/ 3404647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960418 w 7706973"/>
              <a:gd name="connsiteY18" fmla="*/ 3524992 h 4466815"/>
              <a:gd name="connsiteX0" fmla="*/ 1893216 w 7706973"/>
              <a:gd name="connsiteY0" fmla="*/ 3547499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74568 w 7706973"/>
              <a:gd name="connsiteY18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19" fmla="*/ 1174568 w 7706973"/>
              <a:gd name="connsiteY19" fmla="*/ 3953596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269257 w 7706973"/>
              <a:gd name="connsiteY18" fmla="*/ 4323510 h 4466815"/>
              <a:gd name="connsiteX0" fmla="*/ 1250242 w 7706973"/>
              <a:gd name="connsiteY0" fmla="*/ 3976103 h 4466815"/>
              <a:gd name="connsiteX1" fmla="*/ 2600324 w 7706973"/>
              <a:gd name="connsiteY1" fmla="*/ 3180948 h 4466815"/>
              <a:gd name="connsiteX2" fmla="*/ 1120218 w 7706973"/>
              <a:gd name="connsiteY2" fmla="*/ 3093563 h 4466815"/>
              <a:gd name="connsiteX3" fmla="*/ 1949777 w 7706973"/>
              <a:gd name="connsiteY3" fmla="*/ 2471394 h 4466815"/>
              <a:gd name="connsiteX4" fmla="*/ 130404 w 7706973"/>
              <a:gd name="connsiteY4" fmla="*/ 2084895 h 4466815"/>
              <a:gd name="connsiteX5" fmla="*/ 1139072 w 7706973"/>
              <a:gd name="connsiteY5" fmla="*/ 812276 h 4466815"/>
              <a:gd name="connsiteX6" fmla="*/ 1836655 w 7706973"/>
              <a:gd name="connsiteY6" fmla="*/ 586033 h 4466815"/>
              <a:gd name="connsiteX7" fmla="*/ 1987484 w 7706973"/>
              <a:gd name="connsiteY7" fmla="*/ 265521 h 4466815"/>
              <a:gd name="connsiteX8" fmla="*/ 2722775 w 7706973"/>
              <a:gd name="connsiteY8" fmla="*/ 58132 h 4466815"/>
              <a:gd name="connsiteX9" fmla="*/ 3618321 w 7706973"/>
              <a:gd name="connsiteY9" fmla="*/ 293802 h 4466815"/>
              <a:gd name="connsiteX10" fmla="*/ 4721258 w 7706973"/>
              <a:gd name="connsiteY10" fmla="*/ 133546 h 4466815"/>
              <a:gd name="connsiteX11" fmla="*/ 5145464 w 7706973"/>
              <a:gd name="connsiteY11" fmla="*/ 1095080 h 4466815"/>
              <a:gd name="connsiteX12" fmla="*/ 5409414 w 7706973"/>
              <a:gd name="connsiteY12" fmla="*/ 623740 h 4466815"/>
              <a:gd name="connsiteX13" fmla="*/ 5861901 w 7706973"/>
              <a:gd name="connsiteY13" fmla="*/ 520045 h 4466815"/>
              <a:gd name="connsiteX14" fmla="*/ 5890181 w 7706973"/>
              <a:gd name="connsiteY14" fmla="*/ 1387311 h 4466815"/>
              <a:gd name="connsiteX15" fmla="*/ 6766874 w 7706973"/>
              <a:gd name="connsiteY15" fmla="*/ 1820944 h 4466815"/>
              <a:gd name="connsiteX16" fmla="*/ 5443784 w 7706973"/>
              <a:gd name="connsiteY16" fmla="*/ 4009508 h 4466815"/>
              <a:gd name="connsiteX17" fmla="*/ 3509995 w 7706973"/>
              <a:gd name="connsiteY17" fmla="*/ 4362246 h 4466815"/>
              <a:gd name="connsiteX18" fmla="*/ 1126349 w 7706973"/>
              <a:gd name="connsiteY18" fmla="*/ 4323510 h 4466815"/>
              <a:gd name="connsiteX0" fmla="*/ 1250242 w 7706973"/>
              <a:gd name="connsiteY0" fmla="*/ 3976103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  <a:gd name="connsiteX0" fmla="*/ 1107334 w 7706973"/>
              <a:gd name="connsiteY0" fmla="*/ 4261831 h 4466815"/>
              <a:gd name="connsiteX1" fmla="*/ 893182 w 7706973"/>
              <a:gd name="connsiteY1" fmla="*/ 3966344 h 4466815"/>
              <a:gd name="connsiteX2" fmla="*/ 2600324 w 7706973"/>
              <a:gd name="connsiteY2" fmla="*/ 3180948 h 4466815"/>
              <a:gd name="connsiteX3" fmla="*/ 1120218 w 7706973"/>
              <a:gd name="connsiteY3" fmla="*/ 3093563 h 4466815"/>
              <a:gd name="connsiteX4" fmla="*/ 1949777 w 7706973"/>
              <a:gd name="connsiteY4" fmla="*/ 2471394 h 4466815"/>
              <a:gd name="connsiteX5" fmla="*/ 130404 w 7706973"/>
              <a:gd name="connsiteY5" fmla="*/ 2084895 h 4466815"/>
              <a:gd name="connsiteX6" fmla="*/ 1139072 w 7706973"/>
              <a:gd name="connsiteY6" fmla="*/ 812276 h 4466815"/>
              <a:gd name="connsiteX7" fmla="*/ 1836655 w 7706973"/>
              <a:gd name="connsiteY7" fmla="*/ 586033 h 4466815"/>
              <a:gd name="connsiteX8" fmla="*/ 1987484 w 7706973"/>
              <a:gd name="connsiteY8" fmla="*/ 265521 h 4466815"/>
              <a:gd name="connsiteX9" fmla="*/ 2722775 w 7706973"/>
              <a:gd name="connsiteY9" fmla="*/ 58132 h 4466815"/>
              <a:gd name="connsiteX10" fmla="*/ 3618321 w 7706973"/>
              <a:gd name="connsiteY10" fmla="*/ 293802 h 4466815"/>
              <a:gd name="connsiteX11" fmla="*/ 4721258 w 7706973"/>
              <a:gd name="connsiteY11" fmla="*/ 133546 h 4466815"/>
              <a:gd name="connsiteX12" fmla="*/ 5145464 w 7706973"/>
              <a:gd name="connsiteY12" fmla="*/ 1095080 h 4466815"/>
              <a:gd name="connsiteX13" fmla="*/ 5409414 w 7706973"/>
              <a:gd name="connsiteY13" fmla="*/ 623740 h 4466815"/>
              <a:gd name="connsiteX14" fmla="*/ 5861901 w 7706973"/>
              <a:gd name="connsiteY14" fmla="*/ 520045 h 4466815"/>
              <a:gd name="connsiteX15" fmla="*/ 5890181 w 7706973"/>
              <a:gd name="connsiteY15" fmla="*/ 1387311 h 4466815"/>
              <a:gd name="connsiteX16" fmla="*/ 6766874 w 7706973"/>
              <a:gd name="connsiteY16" fmla="*/ 1820944 h 4466815"/>
              <a:gd name="connsiteX17" fmla="*/ 5443784 w 7706973"/>
              <a:gd name="connsiteY17" fmla="*/ 4009508 h 4466815"/>
              <a:gd name="connsiteX18" fmla="*/ 3509995 w 7706973"/>
              <a:gd name="connsiteY18" fmla="*/ 4362246 h 4466815"/>
              <a:gd name="connsiteX19" fmla="*/ 1126349 w 7706973"/>
              <a:gd name="connsiteY19" fmla="*/ 4323510 h 446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06973" h="4466815">
                <a:moveTo>
                  <a:pt x="1107334" y="4261831"/>
                </a:moveTo>
                <a:cubicBezTo>
                  <a:pt x="1086483" y="4393330"/>
                  <a:pt x="644350" y="4146491"/>
                  <a:pt x="893182" y="3966344"/>
                </a:cubicBezTo>
                <a:cubicBezTo>
                  <a:pt x="1142014" y="3786197"/>
                  <a:pt x="2562485" y="3326411"/>
                  <a:pt x="2600324" y="3180948"/>
                </a:cubicBezTo>
                <a:cubicBezTo>
                  <a:pt x="2638163" y="3035485"/>
                  <a:pt x="1228642" y="3211822"/>
                  <a:pt x="1120218" y="3093563"/>
                </a:cubicBezTo>
                <a:cubicBezTo>
                  <a:pt x="1011794" y="2975304"/>
                  <a:pt x="2114746" y="2639505"/>
                  <a:pt x="1949777" y="2471394"/>
                </a:cubicBezTo>
                <a:cubicBezTo>
                  <a:pt x="1784808" y="2303283"/>
                  <a:pt x="260808" y="2362986"/>
                  <a:pt x="130404" y="2084895"/>
                </a:cubicBezTo>
                <a:cubicBezTo>
                  <a:pt x="0" y="1806804"/>
                  <a:pt x="854697" y="1062086"/>
                  <a:pt x="1139072" y="812276"/>
                </a:cubicBezTo>
                <a:cubicBezTo>
                  <a:pt x="1423447" y="562466"/>
                  <a:pt x="1695253" y="677159"/>
                  <a:pt x="1836655" y="586033"/>
                </a:cubicBezTo>
                <a:cubicBezTo>
                  <a:pt x="1978057" y="494907"/>
                  <a:pt x="1839797" y="353504"/>
                  <a:pt x="1987484" y="265521"/>
                </a:cubicBezTo>
                <a:cubicBezTo>
                  <a:pt x="2135171" y="177538"/>
                  <a:pt x="2450969" y="53419"/>
                  <a:pt x="2722775" y="58132"/>
                </a:cubicBezTo>
                <a:cubicBezTo>
                  <a:pt x="2994581" y="62845"/>
                  <a:pt x="3285241" y="281233"/>
                  <a:pt x="3618321" y="293802"/>
                </a:cubicBezTo>
                <a:cubicBezTo>
                  <a:pt x="3951401" y="306371"/>
                  <a:pt x="4466734" y="0"/>
                  <a:pt x="4721258" y="133546"/>
                </a:cubicBezTo>
                <a:cubicBezTo>
                  <a:pt x="4975782" y="267092"/>
                  <a:pt x="5030771" y="1013381"/>
                  <a:pt x="5145464" y="1095080"/>
                </a:cubicBezTo>
                <a:cubicBezTo>
                  <a:pt x="5260157" y="1176779"/>
                  <a:pt x="5290008" y="719579"/>
                  <a:pt x="5409414" y="623740"/>
                </a:cubicBezTo>
                <a:cubicBezTo>
                  <a:pt x="5528820" y="527901"/>
                  <a:pt x="5781773" y="392783"/>
                  <a:pt x="5861901" y="520045"/>
                </a:cubicBezTo>
                <a:cubicBezTo>
                  <a:pt x="5942029" y="647307"/>
                  <a:pt x="5739352" y="1170495"/>
                  <a:pt x="5890181" y="1387311"/>
                </a:cubicBezTo>
                <a:cubicBezTo>
                  <a:pt x="6041010" y="1604127"/>
                  <a:pt x="6841274" y="1383911"/>
                  <a:pt x="6766874" y="1820944"/>
                </a:cubicBezTo>
                <a:cubicBezTo>
                  <a:pt x="6692475" y="2257977"/>
                  <a:pt x="7706973" y="3479307"/>
                  <a:pt x="5443784" y="4009508"/>
                </a:cubicBezTo>
                <a:cubicBezTo>
                  <a:pt x="4900971" y="4433058"/>
                  <a:pt x="4054842" y="4466815"/>
                  <a:pt x="3509995" y="4362246"/>
                </a:cubicBezTo>
                <a:lnTo>
                  <a:pt x="1126349" y="4323510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786082" y="2571744"/>
            <a:ext cx="4643470" cy="1357321"/>
          </a:xfrm>
          <a:custGeom>
            <a:avLst/>
            <a:gdLst>
              <a:gd name="connsiteX0" fmla="*/ 5252301 w 5252301"/>
              <a:gd name="connsiteY0" fmla="*/ 216816 h 1690539"/>
              <a:gd name="connsiteX1" fmla="*/ 4611278 w 5252301"/>
              <a:gd name="connsiteY1" fmla="*/ 725863 h 1690539"/>
              <a:gd name="connsiteX2" fmla="*/ 4526437 w 5252301"/>
              <a:gd name="connsiteY2" fmla="*/ 876692 h 1690539"/>
              <a:gd name="connsiteX3" fmla="*/ 3546049 w 5252301"/>
              <a:gd name="connsiteY3" fmla="*/ 1253764 h 1690539"/>
              <a:gd name="connsiteX4" fmla="*/ 3300952 w 5252301"/>
              <a:gd name="connsiteY4" fmla="*/ 1489434 h 1690539"/>
              <a:gd name="connsiteX5" fmla="*/ 3018148 w 5252301"/>
              <a:gd name="connsiteY5" fmla="*/ 1574276 h 1690539"/>
              <a:gd name="connsiteX6" fmla="*/ 2405406 w 5252301"/>
              <a:gd name="connsiteY6" fmla="*/ 1677970 h 1690539"/>
              <a:gd name="connsiteX7" fmla="*/ 1679542 w 5252301"/>
              <a:gd name="connsiteY7" fmla="*/ 1498861 h 1690539"/>
              <a:gd name="connsiteX8" fmla="*/ 831129 w 5252301"/>
              <a:gd name="connsiteY8" fmla="*/ 1027521 h 1690539"/>
              <a:gd name="connsiteX9" fmla="*/ 48705 w 5252301"/>
              <a:gd name="connsiteY9" fmla="*/ 707010 h 1690539"/>
              <a:gd name="connsiteX10" fmla="*/ 538898 w 5252301"/>
              <a:gd name="connsiteY10" fmla="*/ 311084 h 1690539"/>
              <a:gd name="connsiteX11" fmla="*/ 944251 w 5252301"/>
              <a:gd name="connsiteY11" fmla="*/ 188535 h 1690539"/>
              <a:gd name="connsiteX12" fmla="*/ 793422 w 5252301"/>
              <a:gd name="connsiteY12" fmla="*/ 28280 h 1690539"/>
              <a:gd name="connsiteX13" fmla="*/ 755715 w 5252301"/>
              <a:gd name="connsiteY13" fmla="*/ 18853 h 169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2301" h="1690539">
                <a:moveTo>
                  <a:pt x="5252301" y="216816"/>
                </a:moveTo>
                <a:cubicBezTo>
                  <a:pt x="4992278" y="416350"/>
                  <a:pt x="4732255" y="615884"/>
                  <a:pt x="4611278" y="725863"/>
                </a:cubicBezTo>
                <a:cubicBezTo>
                  <a:pt x="4490301" y="835842"/>
                  <a:pt x="4703975" y="788709"/>
                  <a:pt x="4526437" y="876692"/>
                </a:cubicBezTo>
                <a:cubicBezTo>
                  <a:pt x="4348899" y="964675"/>
                  <a:pt x="3750296" y="1151640"/>
                  <a:pt x="3546049" y="1253764"/>
                </a:cubicBezTo>
                <a:cubicBezTo>
                  <a:pt x="3341802" y="1355888"/>
                  <a:pt x="3388936" y="1436015"/>
                  <a:pt x="3300952" y="1489434"/>
                </a:cubicBezTo>
                <a:cubicBezTo>
                  <a:pt x="3212969" y="1542853"/>
                  <a:pt x="3167406" y="1542853"/>
                  <a:pt x="3018148" y="1574276"/>
                </a:cubicBezTo>
                <a:cubicBezTo>
                  <a:pt x="2868890" y="1605699"/>
                  <a:pt x="2628507" y="1690539"/>
                  <a:pt x="2405406" y="1677970"/>
                </a:cubicBezTo>
                <a:cubicBezTo>
                  <a:pt x="2182305" y="1665401"/>
                  <a:pt x="1941921" y="1607269"/>
                  <a:pt x="1679542" y="1498861"/>
                </a:cubicBezTo>
                <a:cubicBezTo>
                  <a:pt x="1417163" y="1390453"/>
                  <a:pt x="1102935" y="1159496"/>
                  <a:pt x="831129" y="1027521"/>
                </a:cubicBezTo>
                <a:cubicBezTo>
                  <a:pt x="559323" y="895546"/>
                  <a:pt x="97410" y="826416"/>
                  <a:pt x="48705" y="707010"/>
                </a:cubicBezTo>
                <a:cubicBezTo>
                  <a:pt x="0" y="587604"/>
                  <a:pt x="389640" y="397496"/>
                  <a:pt x="538898" y="311084"/>
                </a:cubicBezTo>
                <a:cubicBezTo>
                  <a:pt x="688156" y="224672"/>
                  <a:pt x="901830" y="235669"/>
                  <a:pt x="944251" y="188535"/>
                </a:cubicBezTo>
                <a:cubicBezTo>
                  <a:pt x="986672" y="141401"/>
                  <a:pt x="824845" y="56560"/>
                  <a:pt x="793422" y="28280"/>
                </a:cubicBezTo>
                <a:cubicBezTo>
                  <a:pt x="761999" y="0"/>
                  <a:pt x="758857" y="9426"/>
                  <a:pt x="755715" y="18853"/>
                </a:cubicBezTo>
              </a:path>
            </a:pathLst>
          </a:custGeom>
          <a:ln w="2190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16" y="4929198"/>
            <a:ext cx="12833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Рисунок 48" descr="12143641131071431186Chlorastrolite Green Star Stone.svg.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857652" y="5000636"/>
            <a:ext cx="214314" cy="164665"/>
          </a:xfrm>
          <a:prstGeom prst="rect">
            <a:avLst/>
          </a:prstGeom>
        </p:spPr>
      </p:pic>
      <p:grpSp>
        <p:nvGrpSpPr>
          <p:cNvPr id="2" name="Группа 50"/>
          <p:cNvGrpSpPr/>
          <p:nvPr/>
        </p:nvGrpSpPr>
        <p:grpSpPr>
          <a:xfrm>
            <a:off x="3357586" y="4071942"/>
            <a:ext cx="1146476" cy="1200142"/>
            <a:chOff x="3786182" y="3857628"/>
            <a:chExt cx="1146476" cy="1200142"/>
          </a:xfrm>
        </p:grpSpPr>
        <p:pic>
          <p:nvPicPr>
            <p:cNvPr id="38" name="Рисунок 37" descr="cave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3857628"/>
              <a:ext cx="1146476" cy="1200142"/>
            </a:xfrm>
            <a:prstGeom prst="rect">
              <a:avLst/>
            </a:prstGeom>
          </p:spPr>
        </p:pic>
        <p:sp>
          <p:nvSpPr>
            <p:cNvPr id="50" name="Блок-схема: узел 49"/>
            <p:cNvSpPr>
              <a:spLocks noChangeAspect="1"/>
            </p:cNvSpPr>
            <p:nvPr/>
          </p:nvSpPr>
          <p:spPr>
            <a:xfrm>
              <a:off x="3786182" y="385762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Рисунок 25" descr="20-pirat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562337" flipH="1">
            <a:off x="5715040" y="5214950"/>
            <a:ext cx="1246180" cy="972021"/>
          </a:xfrm>
          <a:prstGeom prst="rect">
            <a:avLst/>
          </a:prstGeom>
        </p:spPr>
      </p:pic>
      <p:sp>
        <p:nvSpPr>
          <p:cNvPr id="34" name="Полилиния 33"/>
          <p:cNvSpPr/>
          <p:nvPr/>
        </p:nvSpPr>
        <p:spPr>
          <a:xfrm rot="21376567">
            <a:off x="3315375" y="2844938"/>
            <a:ext cx="4261620" cy="1161275"/>
          </a:xfrm>
          <a:custGeom>
            <a:avLst/>
            <a:gdLst>
              <a:gd name="connsiteX0" fmla="*/ 0 w 3082290"/>
              <a:gd name="connsiteY0" fmla="*/ 184785 h 744855"/>
              <a:gd name="connsiteX1" fmla="*/ 388620 w 3082290"/>
              <a:gd name="connsiteY1" fmla="*/ 470535 h 744855"/>
              <a:gd name="connsiteX2" fmla="*/ 948690 w 3082290"/>
              <a:gd name="connsiteY2" fmla="*/ 710565 h 744855"/>
              <a:gd name="connsiteX3" fmla="*/ 1760220 w 3082290"/>
              <a:gd name="connsiteY3" fmla="*/ 641985 h 744855"/>
              <a:gd name="connsiteX4" fmla="*/ 2891790 w 3082290"/>
              <a:gd name="connsiteY4" fmla="*/ 93345 h 744855"/>
              <a:gd name="connsiteX5" fmla="*/ 2903220 w 3082290"/>
              <a:gd name="connsiteY5" fmla="*/ 81915 h 74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2290" h="744855">
                <a:moveTo>
                  <a:pt x="0" y="184785"/>
                </a:moveTo>
                <a:cubicBezTo>
                  <a:pt x="115252" y="283845"/>
                  <a:pt x="230505" y="382905"/>
                  <a:pt x="388620" y="470535"/>
                </a:cubicBezTo>
                <a:cubicBezTo>
                  <a:pt x="546735" y="558165"/>
                  <a:pt x="720090" y="681990"/>
                  <a:pt x="948690" y="710565"/>
                </a:cubicBezTo>
                <a:cubicBezTo>
                  <a:pt x="1177290" y="739140"/>
                  <a:pt x="1436370" y="744855"/>
                  <a:pt x="1760220" y="641985"/>
                </a:cubicBezTo>
                <a:cubicBezTo>
                  <a:pt x="2084070" y="539115"/>
                  <a:pt x="2701290" y="186690"/>
                  <a:pt x="2891790" y="93345"/>
                </a:cubicBezTo>
                <a:cubicBezTo>
                  <a:pt x="3082290" y="0"/>
                  <a:pt x="2992755" y="40957"/>
                  <a:pt x="2903220" y="81915"/>
                </a:cubicBezTo>
              </a:path>
            </a:pathLst>
          </a:custGeom>
          <a:ln w="155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1206571562785160653nicubunu_RPG_map_symbols_Wooden_Bridge.svg.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50" y="2928934"/>
            <a:ext cx="1785950" cy="1202539"/>
          </a:xfrm>
          <a:prstGeom prst="rect">
            <a:avLst/>
          </a:prstGeom>
        </p:spPr>
      </p:pic>
      <p:grpSp>
        <p:nvGrpSpPr>
          <p:cNvPr id="3" name="Группа 28"/>
          <p:cNvGrpSpPr/>
          <p:nvPr/>
        </p:nvGrpSpPr>
        <p:grpSpPr>
          <a:xfrm>
            <a:off x="5143536" y="4429132"/>
            <a:ext cx="1299308" cy="928694"/>
            <a:chOff x="5286380" y="4214818"/>
            <a:chExt cx="1299308" cy="928694"/>
          </a:xfrm>
        </p:grpSpPr>
        <p:pic>
          <p:nvPicPr>
            <p:cNvPr id="37" name="Рисунок 36" descr="nat29.gif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429132"/>
              <a:ext cx="1299308" cy="714380"/>
            </a:xfrm>
            <a:prstGeom prst="rect">
              <a:avLst/>
            </a:prstGeom>
          </p:spPr>
        </p:pic>
        <p:sp>
          <p:nvSpPr>
            <p:cNvPr id="57" name="Блок-схема: узел 56"/>
            <p:cNvSpPr>
              <a:spLocks noChangeAspect="1"/>
            </p:cNvSpPr>
            <p:nvPr/>
          </p:nvSpPr>
          <p:spPr>
            <a:xfrm>
              <a:off x="5715008" y="4214818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2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6143668" y="2928934"/>
            <a:ext cx="329184" cy="32918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>
          <a:xfrm flipV="1">
            <a:off x="6391428" y="4000504"/>
            <a:ext cx="590803" cy="1428784"/>
          </a:xfrm>
          <a:custGeom>
            <a:avLst/>
            <a:gdLst>
              <a:gd name="connsiteX0" fmla="*/ 168728 w 2438399"/>
              <a:gd name="connsiteY0" fmla="*/ 925286 h 925286"/>
              <a:gd name="connsiteX1" fmla="*/ 152400 w 2438399"/>
              <a:gd name="connsiteY1" fmla="*/ 468086 h 925286"/>
              <a:gd name="connsiteX2" fmla="*/ 1083128 w 2438399"/>
              <a:gd name="connsiteY2" fmla="*/ 321129 h 925286"/>
              <a:gd name="connsiteX3" fmla="*/ 2291442 w 2438399"/>
              <a:gd name="connsiteY3" fmla="*/ 435429 h 925286"/>
              <a:gd name="connsiteX4" fmla="*/ 1964871 w 2438399"/>
              <a:gd name="connsiteY4" fmla="*/ 59871 h 925286"/>
              <a:gd name="connsiteX5" fmla="*/ 1948542 w 2438399"/>
              <a:gd name="connsiteY5" fmla="*/ 76200 h 925286"/>
              <a:gd name="connsiteX6" fmla="*/ 1948542 w 2438399"/>
              <a:gd name="connsiteY6" fmla="*/ 76200 h 925286"/>
              <a:gd name="connsiteX0" fmla="*/ 395698 w 2665369"/>
              <a:gd name="connsiteY0" fmla="*/ 925286 h 925286"/>
              <a:gd name="connsiteX1" fmla="*/ 379370 w 2665369"/>
              <a:gd name="connsiteY1" fmla="*/ 468086 h 925286"/>
              <a:gd name="connsiteX2" fmla="*/ 1310098 w 2665369"/>
              <a:gd name="connsiteY2" fmla="*/ 321129 h 925286"/>
              <a:gd name="connsiteX3" fmla="*/ 2518412 w 2665369"/>
              <a:gd name="connsiteY3" fmla="*/ 435429 h 925286"/>
              <a:gd name="connsiteX4" fmla="*/ 2191841 w 2665369"/>
              <a:gd name="connsiteY4" fmla="*/ 59871 h 925286"/>
              <a:gd name="connsiteX5" fmla="*/ 2175512 w 2665369"/>
              <a:gd name="connsiteY5" fmla="*/ 76200 h 925286"/>
              <a:gd name="connsiteX6" fmla="*/ 0 w 2665369"/>
              <a:gd name="connsiteY6" fmla="*/ 124883 h 925286"/>
              <a:gd name="connsiteX0" fmla="*/ 395698 w 2540819"/>
              <a:gd name="connsiteY0" fmla="*/ 925286 h 925286"/>
              <a:gd name="connsiteX1" fmla="*/ 379370 w 2540819"/>
              <a:gd name="connsiteY1" fmla="*/ 468086 h 925286"/>
              <a:gd name="connsiteX2" fmla="*/ 1310098 w 2540819"/>
              <a:gd name="connsiteY2" fmla="*/ 321129 h 925286"/>
              <a:gd name="connsiteX3" fmla="*/ 2191841 w 2540819"/>
              <a:gd name="connsiteY3" fmla="*/ 59871 h 925286"/>
              <a:gd name="connsiteX4" fmla="*/ 2175512 w 2540819"/>
              <a:gd name="connsiteY4" fmla="*/ 76200 h 925286"/>
              <a:gd name="connsiteX5" fmla="*/ 0 w 2540819"/>
              <a:gd name="connsiteY5" fmla="*/ 124883 h 925286"/>
              <a:gd name="connsiteX0" fmla="*/ 395698 w 2191841"/>
              <a:gd name="connsiteY0" fmla="*/ 898123 h 898123"/>
              <a:gd name="connsiteX1" fmla="*/ 379370 w 2191841"/>
              <a:gd name="connsiteY1" fmla="*/ 440923 h 898123"/>
              <a:gd name="connsiteX2" fmla="*/ 1310098 w 2191841"/>
              <a:gd name="connsiteY2" fmla="*/ 293966 h 898123"/>
              <a:gd name="connsiteX3" fmla="*/ 2191841 w 2191841"/>
              <a:gd name="connsiteY3" fmla="*/ 32708 h 898123"/>
              <a:gd name="connsiteX4" fmla="*/ 0 w 2191841"/>
              <a:gd name="connsiteY4" fmla="*/ 97720 h 898123"/>
              <a:gd name="connsiteX0" fmla="*/ 395698 w 1373326"/>
              <a:gd name="connsiteY0" fmla="*/ 800403 h 800403"/>
              <a:gd name="connsiteX1" fmla="*/ 379370 w 1373326"/>
              <a:gd name="connsiteY1" fmla="*/ 343203 h 800403"/>
              <a:gd name="connsiteX2" fmla="*/ 1310098 w 1373326"/>
              <a:gd name="connsiteY2" fmla="*/ 196246 h 800403"/>
              <a:gd name="connsiteX3" fmla="*/ 0 w 1373326"/>
              <a:gd name="connsiteY3" fmla="*/ 0 h 800403"/>
              <a:gd name="connsiteX0" fmla="*/ 395698 w 445320"/>
              <a:gd name="connsiteY0" fmla="*/ 800403 h 800403"/>
              <a:gd name="connsiteX1" fmla="*/ 379370 w 445320"/>
              <a:gd name="connsiteY1" fmla="*/ 343203 h 800403"/>
              <a:gd name="connsiteX2" fmla="*/ 0 w 445320"/>
              <a:gd name="connsiteY2" fmla="*/ 0 h 800403"/>
              <a:gd name="connsiteX0" fmla="*/ 545765 w 620398"/>
              <a:gd name="connsiteY0" fmla="*/ 974002 h 974002"/>
              <a:gd name="connsiteX1" fmla="*/ 529437 w 620398"/>
              <a:gd name="connsiteY1" fmla="*/ 516802 h 974002"/>
              <a:gd name="connsiteX2" fmla="*/ 0 w 620398"/>
              <a:gd name="connsiteY2" fmla="*/ 0 h 97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0398" h="974002">
                <a:moveTo>
                  <a:pt x="545765" y="974002"/>
                </a:moveTo>
                <a:cubicBezTo>
                  <a:pt x="461401" y="795748"/>
                  <a:pt x="620398" y="679136"/>
                  <a:pt x="529437" y="516802"/>
                </a:cubicBezTo>
                <a:cubicBezTo>
                  <a:pt x="438476" y="354468"/>
                  <a:pt x="79035" y="71501"/>
                  <a:pt x="0" y="0"/>
                </a:cubicBezTo>
              </a:path>
            </a:pathLst>
          </a:custGeom>
          <a:ln w="698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7929586" y="2928934"/>
            <a:ext cx="972126" cy="1119185"/>
            <a:chOff x="8001024" y="2714620"/>
            <a:chExt cx="972126" cy="1119185"/>
          </a:xfrm>
        </p:grpSpPr>
        <p:pic>
          <p:nvPicPr>
            <p:cNvPr id="33" name="Рисунок 32" descr="pintacp.gif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01024" y="2786058"/>
              <a:ext cx="902128" cy="1047747"/>
            </a:xfrm>
            <a:prstGeom prst="rect">
              <a:avLst/>
            </a:prstGeom>
          </p:spPr>
        </p:pic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8643966" y="2714620"/>
              <a:ext cx="329184" cy="32918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4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8" name="Рисунок 27" descr="дерево.bmp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785794"/>
            <a:ext cx="1142998" cy="1523997"/>
          </a:xfrm>
          <a:prstGeom prst="rect">
            <a:avLst/>
          </a:prstGeom>
        </p:spPr>
      </p:pic>
      <p:grpSp>
        <p:nvGrpSpPr>
          <p:cNvPr id="30" name="Группа 29"/>
          <p:cNvGrpSpPr/>
          <p:nvPr/>
        </p:nvGrpSpPr>
        <p:grpSpPr>
          <a:xfrm>
            <a:off x="2571736" y="1142984"/>
            <a:ext cx="2148635" cy="1428760"/>
            <a:chOff x="3000364" y="1000108"/>
            <a:chExt cx="2148635" cy="1428760"/>
          </a:xfrm>
        </p:grpSpPr>
        <p:pic>
          <p:nvPicPr>
            <p:cNvPr id="32" name="Picture 2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0430" y="1000108"/>
              <a:ext cx="164856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00364" y="1785926"/>
              <a:ext cx="903431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" name="Рисунок 39" descr="haus0081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714488"/>
            <a:ext cx="1066075" cy="13382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00034" y="357166"/>
            <a:ext cx="1747594" cy="969347"/>
          </a:xfrm>
          <a:prstGeom prst="flowChartPunchedTape">
            <a:avLst/>
          </a:prstGeom>
          <a:noFill/>
          <a:ln w="38100" cmpd="thickThin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Level 1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139 C 0.02882 -0.00601 0.13472 -0.00116 0.17257 -0.02868 C 0.21041 -0.0562 0.21562 -0.13807 0.22691 -0.16698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833</Words>
  <Application>Microsoft Office PowerPoint</Application>
  <PresentationFormat>Экран (4:3)</PresentationFormat>
  <Paragraphs>436</Paragraphs>
  <Slides>68</Slides>
  <Notes>0</Notes>
  <HiddenSlides>0</HiddenSlides>
  <MMClips>26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SPEEDxp</dc:creator>
  <cp:lastModifiedBy>SPEEDxp</cp:lastModifiedBy>
  <cp:revision>157</cp:revision>
  <dcterms:created xsi:type="dcterms:W3CDTF">2010-05-20T08:56:47Z</dcterms:created>
  <dcterms:modified xsi:type="dcterms:W3CDTF">2012-08-21T19:59:59Z</dcterms:modified>
</cp:coreProperties>
</file>