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44" autoAdjust="0"/>
    <p:restoredTop sz="94660"/>
  </p:normalViewPr>
  <p:slideViewPr>
    <p:cSldViewPr snapToGrid="0">
      <p:cViewPr varScale="1">
        <p:scale>
          <a:sx n="57" d="100"/>
          <a:sy n="57" d="100"/>
        </p:scale>
        <p:origin x="38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79BF76-567E-417A-96D8-E6DE8E464F5F}" type="datetimeFigureOut">
              <a:rPr lang="ru-RU" smtClean="0"/>
              <a:t>29.03.2020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583965-B822-42EF-8F26-BBE5D031CDD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05350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79BF76-567E-417A-96D8-E6DE8E464F5F}" type="datetimeFigureOut">
              <a:rPr lang="ru-RU" smtClean="0"/>
              <a:t>29.03.2020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583965-B822-42EF-8F26-BBE5D031CDD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40429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79BF76-567E-417A-96D8-E6DE8E464F5F}" type="datetimeFigureOut">
              <a:rPr lang="ru-RU" smtClean="0"/>
              <a:t>29.03.2020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583965-B822-42EF-8F26-BBE5D031CDD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25014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79BF76-567E-417A-96D8-E6DE8E464F5F}" type="datetimeFigureOut">
              <a:rPr lang="ru-RU" smtClean="0"/>
              <a:t>29.03.2020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583965-B822-42EF-8F26-BBE5D031CDD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04221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79BF76-567E-417A-96D8-E6DE8E464F5F}" type="datetimeFigureOut">
              <a:rPr lang="ru-RU" smtClean="0"/>
              <a:t>29.03.2020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583965-B822-42EF-8F26-BBE5D031CDD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41168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79BF76-567E-417A-96D8-E6DE8E464F5F}" type="datetimeFigureOut">
              <a:rPr lang="ru-RU" smtClean="0"/>
              <a:t>29.03.2020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583965-B822-42EF-8F26-BBE5D031CDD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49765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79BF76-567E-417A-96D8-E6DE8E464F5F}" type="datetimeFigureOut">
              <a:rPr lang="ru-RU" smtClean="0"/>
              <a:t>29.03.2020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583965-B822-42EF-8F26-BBE5D031CDD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20452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79BF76-567E-417A-96D8-E6DE8E464F5F}" type="datetimeFigureOut">
              <a:rPr lang="ru-RU" smtClean="0"/>
              <a:t>29.03.2020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583965-B822-42EF-8F26-BBE5D031CDD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65591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79BF76-567E-417A-96D8-E6DE8E464F5F}" type="datetimeFigureOut">
              <a:rPr lang="ru-RU" smtClean="0"/>
              <a:t>29.03.2020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583965-B822-42EF-8F26-BBE5D031CDD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0295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79BF76-567E-417A-96D8-E6DE8E464F5F}" type="datetimeFigureOut">
              <a:rPr lang="ru-RU" smtClean="0"/>
              <a:t>29.03.2020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583965-B822-42EF-8F26-BBE5D031CDD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54675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79BF76-567E-417A-96D8-E6DE8E464F5F}" type="datetimeFigureOut">
              <a:rPr lang="ru-RU" smtClean="0"/>
              <a:t>29.03.2020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583965-B822-42EF-8F26-BBE5D031CDD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65556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79BF76-567E-417A-96D8-E6DE8E464F5F}" type="datetimeFigureOut">
              <a:rPr lang="ru-RU" smtClean="0"/>
              <a:t>29.03.2020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583965-B822-42EF-8F26-BBE5D031CDD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3861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23335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"/>
            <a:ext cx="12192000" cy="69934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62242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9350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55775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45161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28078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1210903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Широкоэкранный</PresentationFormat>
  <Paragraphs>0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ДОМ</dc:creator>
  <cp:lastModifiedBy>ДОМ</cp:lastModifiedBy>
  <cp:revision>1</cp:revision>
  <dcterms:created xsi:type="dcterms:W3CDTF">2020-03-29T14:08:29Z</dcterms:created>
  <dcterms:modified xsi:type="dcterms:W3CDTF">2020-03-29T14:08:46Z</dcterms:modified>
</cp:coreProperties>
</file>