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57" d="100"/>
          <a:sy n="57" d="100"/>
        </p:scale>
        <p:origin x="3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6FB35-F03C-41FE-8B2C-CC854C2D7583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2921-0755-4ED9-8F35-2E1B8149C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348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6FB35-F03C-41FE-8B2C-CC854C2D7583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2921-0755-4ED9-8F35-2E1B8149C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315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6FB35-F03C-41FE-8B2C-CC854C2D7583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2921-0755-4ED9-8F35-2E1B8149C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041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6FB35-F03C-41FE-8B2C-CC854C2D7583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2921-0755-4ED9-8F35-2E1B8149C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060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6FB35-F03C-41FE-8B2C-CC854C2D7583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2921-0755-4ED9-8F35-2E1B8149C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597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6FB35-F03C-41FE-8B2C-CC854C2D7583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2921-0755-4ED9-8F35-2E1B8149C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421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6FB35-F03C-41FE-8B2C-CC854C2D7583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2921-0755-4ED9-8F35-2E1B8149C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344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6FB35-F03C-41FE-8B2C-CC854C2D7583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2921-0755-4ED9-8F35-2E1B8149C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948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6FB35-F03C-41FE-8B2C-CC854C2D7583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2921-0755-4ED9-8F35-2E1B8149C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278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6FB35-F03C-41FE-8B2C-CC854C2D7583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2921-0755-4ED9-8F35-2E1B8149C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123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6FB35-F03C-41FE-8B2C-CC854C2D7583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72921-0755-4ED9-8F35-2E1B8149C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63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6FB35-F03C-41FE-8B2C-CC854C2D7583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72921-0755-4ED9-8F35-2E1B8149C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158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188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95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223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587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188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1</cp:revision>
  <dcterms:created xsi:type="dcterms:W3CDTF">2020-03-29T13:50:05Z</dcterms:created>
  <dcterms:modified xsi:type="dcterms:W3CDTF">2020-03-29T13:51:17Z</dcterms:modified>
</cp:coreProperties>
</file>