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>
    <p:restoredLeft sz="15558"/>
    <p:restoredTop sz="94698"/>
  </p:normalViewPr>
  <p:slideViewPr>
    <p:cSldViewPr>
      <p:cViewPr>
        <p:scale>
          <a:sx n="60" d="100"/>
          <a:sy n="60" d="100"/>
        </p:scale>
        <p:origin x="-1638" y="-258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192" cy="73736192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slide" Target="slides/slide11.xml"  /><Relationship Id="rId13" Type="http://schemas.openxmlformats.org/officeDocument/2006/relationships/slide" Target="slides/slide12.xml"  /><Relationship Id="rId14" Type="http://schemas.openxmlformats.org/officeDocument/2006/relationships/slide" Target="slides/slide13.xml"  /><Relationship Id="rId15" Type="http://schemas.openxmlformats.org/officeDocument/2006/relationships/slide" Target="slides/slide14.xml"  /><Relationship Id="rId16" Type="http://schemas.openxmlformats.org/officeDocument/2006/relationships/slide" Target="slides/slide15.xml"  /><Relationship Id="rId17" Type="http://schemas.openxmlformats.org/officeDocument/2006/relationships/slide" Target="slides/slide16.xml"  /><Relationship Id="rId18" Type="http://schemas.openxmlformats.org/officeDocument/2006/relationships/slide" Target="slides/slide17.xml"  /><Relationship Id="rId19" Type="http://schemas.openxmlformats.org/officeDocument/2006/relationships/slide" Target="slides/slide18.xml"  /><Relationship Id="rId2" Type="http://schemas.openxmlformats.org/officeDocument/2006/relationships/slide" Target="slides/slide1.xml"  /><Relationship Id="rId20" Type="http://schemas.openxmlformats.org/officeDocument/2006/relationships/slide" Target="slides/slide19.xml"  /><Relationship Id="rId21" Type="http://schemas.openxmlformats.org/officeDocument/2006/relationships/slide" Target="slides/slide20.xml"  /><Relationship Id="rId22" Type="http://schemas.openxmlformats.org/officeDocument/2006/relationships/presProps" Target="presProps.xml"  /><Relationship Id="rId23" Type="http://schemas.openxmlformats.org/officeDocument/2006/relationships/viewProps" Target="viewProps.xml"  /><Relationship Id="rId24" Type="http://schemas.openxmlformats.org/officeDocument/2006/relationships/theme" Target="theme/theme1.xml"  /><Relationship Id="rId25" Type="http://schemas.openxmlformats.org/officeDocument/2006/relationships/tableStyles" Target="tableStyles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13" Type="http://schemas.openxmlformats.org/officeDocument/2006/relationships/image" Target="../media/image1.jpeg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26C58-5A6E-4DD1-9D94-F9255AADA48A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0.jpe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1.jpeg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2.jpeg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3.png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4.jpeg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5.jpeg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6.jpeg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7.jpeg"  /></Relationships>
</file>

<file path=ppt/slides/_rels/slide1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8.jpeg"  /></Relationships>
</file>

<file path=ppt/slides/_rels/slide1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9.pn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/Relationships>
</file>

<file path=ppt/slides/_rels/slide2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0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3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4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5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6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7.pn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8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9.jpeg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4"/>
            <a:ext cx="7776000" cy="2016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УГАДАЙ ГЕРОЯ СКАЗКИ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692696"/>
            <a:ext cx="302658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4932040" y="5013177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Вот совсем нетрудный,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Коротенький вопрос: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Кто в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чернилку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сунул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Деревянный нос?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581129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Всех важней она в загадке,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Хоть и в погребе жила: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Репку вытащить из грядки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Деду с бабкой помогла.</a:t>
            </a:r>
          </a:p>
        </p:txBody>
      </p:sp>
      <p:pic>
        <p:nvPicPr>
          <p:cNvPr id="11268" name="Picture 4" descr="http://montessoriself.ru/wp-content/uploads/2016/05/m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268760"/>
            <a:ext cx="3058872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25145"/>
            <a:ext cx="5472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Красна девица грустна: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Ей не нравится весна,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Ей на солнце тяжко!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Слезы льет бедняжка!</a:t>
            </a:r>
          </a:p>
        </p:txBody>
      </p:sp>
      <p:pic>
        <p:nvPicPr>
          <p:cNvPr id="9217" name="Picture 1" descr="C:\Users\user\Downloads\Новая папка (2)\163667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48680"/>
            <a:ext cx="3960440" cy="5209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user\Downloads\Новая папка (2)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784996"/>
            <a:ext cx="4824536" cy="412918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059832" y="4509120"/>
            <a:ext cx="37981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Из муки он был печен,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На сметане был мешен.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На окошке он студился,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По дорожке он катился.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Был он весел, был он смел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 в пути он песню пел.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user\Downloads\Новая папка (2)\1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92696"/>
            <a:ext cx="6897609" cy="468052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83568" y="4653136"/>
            <a:ext cx="61744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Возле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леса, на опушке,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Трое их живет в избушке.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Там три стула и три кружки,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Три кроватки, три подушки.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Угадайте без подсказки,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Кто герои этой сказки?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373216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Толстяк живет на крыше,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Летает он всех выше.</a:t>
            </a: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5" y="692594"/>
            <a:ext cx="6624736" cy="458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548680"/>
            <a:ext cx="4267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2286000" y="5373217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Она была подружкой гномов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 вам, конечно же, знакома.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user\Downloads\Новая папка (2)\104617681_large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8680"/>
            <a:ext cx="6984776" cy="492995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67744" y="4869161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Хрю-хрю-хрю — каких три братца 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Больше волка не боятся, 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Потому что зверь тот хищный 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Не разрушит дом кирпичный.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user\Downloads\Новая папка (2)\Сним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980728"/>
            <a:ext cx="3656833" cy="518437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11560" y="4941168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Стоит в лесу избушка,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Живет в избе старушка.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Не входи в избушку: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Съест тебя старушка!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ownloads\Новая папка (2)\69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3" y="738132"/>
            <a:ext cx="6984777" cy="539809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86000" y="476672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медом хотел подкрепиться —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 тучкой решил притвориться,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На шарике к пчелам взлетел,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Но меду поесть не сумел.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и по запросу картинка из сказки волк и семеро козлят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620688"/>
            <a:ext cx="6048672" cy="45365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580112" y="5085184"/>
            <a:ext cx="3563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3300"/>
                </a:solidFill>
                <a:latin typeface="Arial Black" pitchFamily="34" charset="0"/>
              </a:rPr>
              <a:t>Ждали маму с молоком,</a:t>
            </a:r>
            <a:r>
              <a:rPr lang="ru-RU" b="1" dirty="0" smtClean="0">
                <a:solidFill>
                  <a:srgbClr val="FF33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FF330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FF3300"/>
                </a:solidFill>
                <a:latin typeface="Arial Black" pitchFamily="34" charset="0"/>
              </a:rPr>
              <a:t>А пустили волка в дом…</a:t>
            </a:r>
            <a:r>
              <a:rPr lang="ru-RU" b="1" dirty="0" smtClean="0">
                <a:solidFill>
                  <a:srgbClr val="FF33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FF330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FF3300"/>
                </a:solidFill>
                <a:latin typeface="Arial Black" pitchFamily="34" charset="0"/>
              </a:rPr>
              <a:t>Кем же были эти</a:t>
            </a:r>
            <a:r>
              <a:rPr lang="ru-RU" b="1" dirty="0" smtClean="0">
                <a:solidFill>
                  <a:srgbClr val="FF33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FF330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FF3300"/>
                </a:solidFill>
                <a:latin typeface="Arial Black" pitchFamily="34" charset="0"/>
              </a:rPr>
              <a:t>Маленькие дети?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229493"/>
            <a:ext cx="5814392" cy="1223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Я с бала королевского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Однажды убегала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 туфельку хрустальную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Случайно потеряла.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124744"/>
            <a:ext cx="2301072" cy="422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Users\user\Downloads\Новая папка (2)\1027330-i_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12434"/>
            <a:ext cx="5616624" cy="47898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75856" y="5229201"/>
            <a:ext cx="35821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Покупала самовар,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А спасал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ее комар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869161"/>
            <a:ext cx="4392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Была она артисткой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Прекрасной, как звезда,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От злого Карабаса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Сбежала навсегда.</a:t>
            </a:r>
          </a:p>
        </p:txBody>
      </p:sp>
      <p:pic>
        <p:nvPicPr>
          <p:cNvPr id="20481" name="Picture 1" descr="C:\Users\user\Downloads\Новая папка (2)\36641525_fe56365e6b36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620688"/>
            <a:ext cx="2935730" cy="5239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582389" cy="519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2267744" y="5157192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Уплетая калачи,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Ехал парень на печи.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Прокатился по деревне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 женился на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царевне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Users\user\Downloads\Новая папка (2)\post-333293-12688501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46399"/>
            <a:ext cx="3600400" cy="541268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932040" y="4869160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Сладкий яблок аромат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Заманил ту птицу в сад.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Перья светятся огнём,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 светло вокруг, как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днём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58924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 зайчонок, и волчица -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Все бегут к нему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лечиться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5362" name="Picture 2" descr="http://gbdoy91.ru/uploads/posts/2014-01/1389733111_docto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0648"/>
            <a:ext cx="5616624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ownloads\Новая папка (2)\0_a70ca_892e7f8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92696"/>
            <a:ext cx="3408825" cy="533987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716016" y="4509120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В гости к бабушке пошла,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Пироги ей понесла.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Серый Волк за ней следил,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Обманул и проглотил.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listrade.net/image/cache/data/product/125479-400x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980728"/>
            <a:ext cx="4968552" cy="496855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99592" y="5013177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Он в Италии родился,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Он своей семьёй гордился.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Он не просто мальчик-лук,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Он надёжный, верный друг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DG Win&amp;Soft</ep:Company>
  <ep:Words>142</ep:Words>
  <ep:PresentationFormat>Экран (4:3)</ep:PresentationFormat>
  <ep:Paragraphs>35</ep:Paragraphs>
  <ep:Slides>20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20</vt:i4>
      </vt:variant>
    </vt:vector>
  </ep:HeadingPairs>
  <ep:TitlesOfParts>
    <vt:vector size="21" baseType="lpstr">
      <vt:lpstr>Тема Office</vt:lpstr>
      <vt:lpstr>УГАДАЙ ГЕРОЯ СКАЗКИ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2017-10-28T09:15:48.000</dcterms:created>
  <dc:creator>user</dc:creator>
  <cp:lastModifiedBy>Acer</cp:lastModifiedBy>
  <dcterms:modified xsi:type="dcterms:W3CDTF">2020-04-04T11:12:21.236</dcterms:modified>
  <cp:revision>74</cp:revision>
  <dc:title>Слайд 1</dc:title>
  <cp:version>0906.0100.01</cp:version>
</cp:coreProperties>
</file>