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82540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7C32CE-5926-4E91-AE97-0B79B4DE9F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C163C-A20A-4328-B86F-02877D6C18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расивые фотографии Укра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01056" cy="607223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sz="4400" dirty="0" smtClean="0">
                <a:solidFill>
                  <a:srgbClr val="FF0000"/>
                </a:solidFill>
              </a:rPr>
              <a:t>Украина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Фотография Украины. Карпаты. На мотивы Червоной руты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pribaikal.ru/fileadmin/Images/Unions/FolkMasters/Russian-Costume/russian-native-costume-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290"/>
            <a:ext cx="5072098" cy="4714908"/>
          </a:xfrm>
          <a:prstGeom prst="rect">
            <a:avLst/>
          </a:prstGeom>
          <a:noFill/>
        </p:spPr>
      </p:pic>
      <p:pic>
        <p:nvPicPr>
          <p:cNvPr id="1030" name="Picture 6" descr="http://go4.imgsmail.ru/imgpreview?key=http%3A//www.vancouverovka.com/magazine/img/tl%5Fvgostiax%5Fclip%5Fimage011.jpg&amp;mb=imgdb_preview_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435771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go1.imgsmail.ru/imgpreview?key=http%3A//video.nevesta.ks.ua/files/images/Ukrainian%5Fgirl%5Fphoto.jpg&amp;mb=imgdb_preview_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3857652" cy="2786082"/>
          </a:xfrm>
          <a:prstGeom prst="rect">
            <a:avLst/>
          </a:prstGeom>
          <a:noFill/>
        </p:spPr>
      </p:pic>
      <p:pic>
        <p:nvPicPr>
          <p:cNvPr id="23558" name="Picture 6" descr="http://go1.imgsmail.ru/imgpreview?key=http%3A//s53.radikal.ru/i140/0907/96/1712f6182623.jpg&amp;mb=imgdb_preview_1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00438"/>
            <a:ext cx="4286280" cy="3005147"/>
          </a:xfrm>
          <a:prstGeom prst="rect">
            <a:avLst/>
          </a:prstGeom>
          <a:noFill/>
        </p:spPr>
      </p:pic>
      <p:pic>
        <p:nvPicPr>
          <p:cNvPr id="23560" name="Picture 8" descr="http://go2.imgsmail.ru/imgpreview?key=http%3A//targ.ua/yarmarka-targ/ukrasheniya/diademy-obruchi/ukrainskie-venochki/big-ukrainskie-venochki.jpg&amp;mb=imgdb_preview_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3857652" cy="3005147"/>
          </a:xfrm>
          <a:prstGeom prst="rect">
            <a:avLst/>
          </a:prstGeom>
          <a:noFill/>
        </p:spPr>
      </p:pic>
      <p:pic>
        <p:nvPicPr>
          <p:cNvPr id="23562" name="Picture 10" descr="http://go3.imgsmail.ru/imgpreview?key=http%3A//photo.unian.net/preview/160/289/289878.jpg&amp;mb=imgdb_preview_1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28604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-fotki.yandex.ru/get/5409/51377779.2/0_7d1c7_56811904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571900" cy="3571900"/>
          </a:xfrm>
          <a:prstGeom prst="rect">
            <a:avLst/>
          </a:prstGeom>
          <a:noFill/>
        </p:spPr>
      </p:pic>
      <p:pic>
        <p:nvPicPr>
          <p:cNvPr id="3" name="Picture 2" descr="http://www.yaplakal.com/uploads/post-1-132802828619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00174"/>
            <a:ext cx="4572032" cy="364333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Герб и флаг советской </a:t>
            </a:r>
            <a:r>
              <a:rPr lang="ru-RU" dirty="0" err="1" smtClean="0">
                <a:solidFill>
                  <a:srgbClr val="FF0000"/>
                </a:solidFill>
              </a:rPr>
              <a:t>украины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urtella.ru/photos/18/l37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1537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.rus.newsru.ua/pict/id/large/192205_201003171509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786214" cy="4786346"/>
          </a:xfrm>
          <a:prstGeom prst="rect">
            <a:avLst/>
          </a:prstGeom>
          <a:noFill/>
        </p:spPr>
      </p:pic>
      <p:pic>
        <p:nvPicPr>
          <p:cNvPr id="7172" name="Picture 4" descr="http://vkurse.ua/i/2008-11/voshla-v-stadiyu-tekhnicheskoy-recess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3952876" cy="471490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Промышленность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olenevka.crimea.ua/images/tar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01056" cy="607223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На побережье черного моря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photoukraine.com/i/articles/Dnepr%20Photos/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01056" cy="585791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Днепр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o1.imgsmail.ru/imgpreview?key=http%3A//proua.info/images/stories/apk.jpg&amp;mb=imgdb_preview_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786214" cy="5072098"/>
          </a:xfrm>
          <a:prstGeom prst="rect">
            <a:avLst/>
          </a:prstGeom>
          <a:noFill/>
        </p:spPr>
      </p:pic>
      <p:pic>
        <p:nvPicPr>
          <p:cNvPr id="4100" name="Picture 4" descr="http://go3.imgsmail.ru/imgpreview?key=http%3A//www.urozhai.com/sites/default/files/image/%25D1%2586%25D1%2583%25D0%25BA%25D1%2580%25D0%25BE%25D0%25B2%25D0%25B8%25D0%25B9%2520%25D0%25B1%25D1%2583%25D1%2580%25D1%258F%25D0%25BA%281%29.jpg&amp;mb=imgdb_preview_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2984"/>
            <a:ext cx="3857652" cy="50720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7858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Сбор урожая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o3.imgsmail.ru/imgpreview?key=http%3A//dp.ric.ua/uploads/posts/2010-04/1271942090%5F1239785125%5F55.jpg&amp;mb=imgdb_preview_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3929090" cy="5072098"/>
          </a:xfrm>
          <a:prstGeom prst="rect">
            <a:avLst/>
          </a:prstGeom>
          <a:noFill/>
        </p:spPr>
      </p:pic>
      <p:pic>
        <p:nvPicPr>
          <p:cNvPr id="3076" name="Picture 4" descr="http://go2.imgsmail.ru/imgpreview?key=http%3A//i.bigmir.net/img/dnevnik/uploads/cmu%5F1399/29220/1.jpg&amp;mb=imgdb_preview_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928670"/>
            <a:ext cx="400052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Церков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286280" cy="5214974"/>
          </a:xfrm>
          <a:prstGeom prst="rect">
            <a:avLst/>
          </a:prstGeom>
          <a:noFill/>
        </p:spPr>
      </p:pic>
      <p:pic>
        <p:nvPicPr>
          <p:cNvPr id="2052" name="Picture 4" descr="Мариинский дворец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4143404" cy="521497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85818"/>
          </a:xfrm>
        </p:spPr>
        <p:txBody>
          <a:bodyPr/>
          <a:lstStyle/>
          <a:p>
            <a:r>
              <a:rPr lang="ru-RU" dirty="0" smtClean="0"/>
              <a:t>                               Киев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22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                 Украина</vt:lpstr>
      <vt:lpstr>    Герб и флаг советской украины</vt:lpstr>
      <vt:lpstr>Слайд 3</vt:lpstr>
      <vt:lpstr>                Промышленность</vt:lpstr>
      <vt:lpstr>       На побережье черного моря</vt:lpstr>
      <vt:lpstr>                              Днепр</vt:lpstr>
      <vt:lpstr>                      Сбор урожая</vt:lpstr>
      <vt:lpstr>Слайд 8</vt:lpstr>
      <vt:lpstr>                               Киев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2013-01-08T18:54:03Z</dcterms:created>
  <dcterms:modified xsi:type="dcterms:W3CDTF">2013-01-23T16:19:18Z</dcterms:modified>
</cp:coreProperties>
</file>