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3" r:id="rId4"/>
    <p:sldId id="271" r:id="rId5"/>
    <p:sldId id="279" r:id="rId6"/>
    <p:sldId id="280" r:id="rId7"/>
    <p:sldId id="272" r:id="rId8"/>
    <p:sldId id="274" r:id="rId9"/>
    <p:sldId id="275" r:id="rId10"/>
    <p:sldId id="277" r:id="rId11"/>
    <p:sldId id="278" r:id="rId12"/>
    <p:sldId id="27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004"/>
    <a:srgbClr val="DDDDDD"/>
    <a:srgbClr val="7C0346"/>
    <a:srgbClr val="E1E1E1"/>
    <a:srgbClr val="B7036E"/>
    <a:srgbClr val="7F0349"/>
    <a:srgbClr val="92266B"/>
    <a:srgbClr val="0C40AA"/>
    <a:srgbClr val="72A0DB"/>
    <a:srgbClr val="7127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>
        <p:scale>
          <a:sx n="50" d="100"/>
          <a:sy n="50" d="100"/>
        </p:scale>
        <p:origin x="-1854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7DE6D69-0983-4CF6-902F-4A3EBFA60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9114" y="1010609"/>
            <a:ext cx="6325771" cy="1066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8000" b="1" i="1" dirty="0" smtClean="0">
                <a:ln w="28575">
                  <a:noFill/>
                </a:ln>
                <a:solidFill>
                  <a:srgbClr val="BD0004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Доброе утро!</a:t>
            </a:r>
            <a:endParaRPr lang="ru-RU" sz="8000" b="1" i="1" dirty="0">
              <a:ln w="28575">
                <a:noFill/>
              </a:ln>
              <a:solidFill>
                <a:srgbClr val="BD0004"/>
              </a:solidFill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kryliauspeha.ru/2018maslena1/images/luchiki_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433" y="1904683"/>
            <a:ext cx="4994462" cy="483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4098" name="Picture 2" descr="C:\Users\Ya\Downloads\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5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9" t="9375" r="26793" b="9896"/>
          <a:stretch/>
        </p:blipFill>
        <p:spPr bwMode="auto">
          <a:xfrm>
            <a:off x="1466849" y="476250"/>
            <a:ext cx="59055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5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pic>
        <p:nvPicPr>
          <p:cNvPr id="2050" name="Picture 2" descr="https://ds04.infourok.ru/uploads/ex/0e3e/00109c85-0f3547d3/img3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2" t="18456" r="33268" b="25145"/>
          <a:stretch/>
        </p:blipFill>
        <p:spPr bwMode="auto">
          <a:xfrm>
            <a:off x="604785" y="2528741"/>
            <a:ext cx="1739034" cy="94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900igr.net/up/datai/266870/0048-031-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2" r="40870"/>
          <a:stretch/>
        </p:blipFill>
        <p:spPr bwMode="auto">
          <a:xfrm>
            <a:off x="2474733" y="2601414"/>
            <a:ext cx="943339" cy="86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bs.twimg.com/media/Dq0l2gfXQAEF5yF.jpg:larg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" t="9566" r="26149" b="5475"/>
          <a:stretch/>
        </p:blipFill>
        <p:spPr bwMode="auto">
          <a:xfrm>
            <a:off x="3409596" y="2528741"/>
            <a:ext cx="1196345" cy="94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ds04.infourok.ru/uploads/ex/032b/0006a662-523c4d59/img6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4" t="8373" r="30407" b="4372"/>
          <a:stretch/>
        </p:blipFill>
        <p:spPr bwMode="auto">
          <a:xfrm>
            <a:off x="4718022" y="2400299"/>
            <a:ext cx="1118177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900igr.net/up/datai/266870/0002-002-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7" r="36202"/>
          <a:stretch/>
        </p:blipFill>
        <p:spPr bwMode="auto">
          <a:xfrm>
            <a:off x="5898798" y="2400299"/>
            <a:ext cx="1319548" cy="125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1.infourok.ru/uploads/ex/0835/00002f44-49d3e418/img9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t="18524" r="40904" b="19699"/>
          <a:stretch/>
        </p:blipFill>
        <p:spPr bwMode="auto">
          <a:xfrm>
            <a:off x="7346921" y="2528741"/>
            <a:ext cx="1010920" cy="96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761075" y="3497476"/>
            <a:ext cx="390144" cy="3779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74516" y="3532966"/>
            <a:ext cx="195072" cy="1484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53675" y="2400299"/>
            <a:ext cx="390144" cy="3779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967697" y="2412438"/>
            <a:ext cx="390144" cy="3779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14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8511" y="1433590"/>
            <a:ext cx="7046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Закрасьте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листочки: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легко и интересно;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трудно, но интересно;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 и неинтересно.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5999" y="53674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30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4098" name="Picture 2" descr="https://sunveter.ru/uploads/posts/2014-04/1398675296_bing1b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015" y="2404872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935" y="1159502"/>
            <a:ext cx="53281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36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74058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 урока: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7280" y="1911019"/>
            <a:ext cx="7181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Tx/>
              <a:buChar char="-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тренировать умение писать гласные буквы.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pngimg.com/uploads/target/target_PNG3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622" y="4445943"/>
            <a:ext cx="2064585" cy="206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30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7008" y="1613118"/>
            <a:ext cx="696163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1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Е, </a:t>
            </a:r>
            <a:r>
              <a:rPr lang="ru-RU" sz="1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У, Э</a:t>
            </a:r>
            <a:endParaRPr lang="ru-RU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1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е, </a:t>
            </a:r>
            <a:r>
              <a:rPr lang="ru-RU" sz="1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у, э</a:t>
            </a:r>
            <a:endParaRPr lang="ru-RU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30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1026" name="Picture 2" descr="http://900igr.net/up/datai/266870/0002-002-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7" r="36202"/>
          <a:stretch/>
        </p:blipFill>
        <p:spPr bwMode="auto">
          <a:xfrm>
            <a:off x="628064" y="3694176"/>
            <a:ext cx="289542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00igr.net/up/datai/266870/0048-031-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6" r="40870"/>
          <a:stretch/>
        </p:blipFill>
        <p:spPr bwMode="auto">
          <a:xfrm>
            <a:off x="3889248" y="3974592"/>
            <a:ext cx="206044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4.infourok.ru/uploads/ex/032b/0006a662-523c4d59/img6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4" t="8373" r="30407" b="4372"/>
          <a:stretch/>
        </p:blipFill>
        <p:spPr bwMode="auto">
          <a:xfrm>
            <a:off x="6217920" y="3883621"/>
            <a:ext cx="2194560" cy="278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15456" y="6059424"/>
            <a:ext cx="390144" cy="3779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57744" y="6108192"/>
            <a:ext cx="390144" cy="3779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28064" y="1183886"/>
            <a:ext cx="7999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4836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9" t="9375" r="26793" b="9896"/>
          <a:stretch/>
        </p:blipFill>
        <p:spPr bwMode="auto">
          <a:xfrm>
            <a:off x="1466849" y="476250"/>
            <a:ext cx="59055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010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4files.ru/content/uploads/2018/02/list-v-lineiky-albomniy-a4-1200x8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4197" r="5792" b="35319"/>
          <a:stretch/>
        </p:blipFill>
        <p:spPr bwMode="auto">
          <a:xfrm>
            <a:off x="-734241" y="609600"/>
            <a:ext cx="10506891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22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99744" y="959222"/>
            <a:ext cx="72420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3-х букв, где вторая буква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3861739"/>
            <a:ext cx="77175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начинающиеся с буквы «У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1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4671" y="728395"/>
            <a:ext cx="75346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6-ти букв, где вторая буква «Е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4671" y="4090154"/>
            <a:ext cx="772972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из 4-х букв, где последняя буква «А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1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38200" y="742950"/>
            <a:ext cx="7391400" cy="498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начинающиеся с буквы «Э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из 8-ми букв.</a:t>
            </a:r>
            <a:endParaRPr lang="ru-RU" sz="4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1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</TotalTime>
  <Words>121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58</cp:revision>
  <dcterms:created xsi:type="dcterms:W3CDTF">2013-11-19T05:52:05Z</dcterms:created>
  <dcterms:modified xsi:type="dcterms:W3CDTF">2020-04-04T16:49:25Z</dcterms:modified>
</cp:coreProperties>
</file>