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8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FA63BD-B142-444E-B64E-2788EF61DEBF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6CEEB5-AE8B-4919-BB59-CEBF0FE779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effectLst>
                  <a:reflection blurRad="6350" stA="55000" endA="50" endPos="85000" dist="60007" dir="5400000" sy="-100000" algn="bl" rotWithShape="0"/>
                </a:effectLst>
              </a:rPr>
              <a:t>Home in the nicest place to be</a:t>
            </a:r>
          </a:p>
          <a:p>
            <a:r>
              <a:rPr lang="en-US" dirty="0" smtClean="0">
                <a:effectLst>
                  <a:reflection blurRad="6350" stA="55000" endA="50" endPos="85000" dist="60007" dir="5400000" sy="-100000" algn="bl" rotWithShape="0"/>
                </a:effectLst>
              </a:rPr>
              <a:t>With Father and Mother and Baby and me.</a:t>
            </a:r>
          </a:p>
          <a:p>
            <a:r>
              <a:rPr lang="en-US" dirty="0" smtClean="0">
                <a:effectLst>
                  <a:reflection blurRad="6350" stA="55000" endA="50" endPos="85000" dist="60007" dir="5400000" sy="-100000" algn="bl" rotWithShape="0"/>
                </a:effectLst>
              </a:rPr>
              <a:t>With Skipper, our dog, and Smokey, our cat,</a:t>
            </a:r>
          </a:p>
          <a:p>
            <a:r>
              <a:rPr lang="en-US" dirty="0" smtClean="0">
                <a:effectLst>
                  <a:reflection blurRad="6350" stA="55000" endA="50" endPos="85000" dist="60007" dir="5400000" sy="-100000" algn="bl" rotWithShape="0"/>
                </a:effectLst>
              </a:rPr>
              <a:t>Oh, no place could ever be nicer than that.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цакирская школа\Рабочий стол\Лидия Нимаевна\3 rkfcc 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5214588" cy="3857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цакирская школа\Рабочий стол\Лидия Нимаевна\3 rkfcc 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181" y="2924944"/>
            <a:ext cx="5357464" cy="3714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цакирская школа\Рабочий стол\Лидия Нимаевна\3 rkfcc 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357464" cy="3714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цакирская школа\Рабочий стол\Лидия Нимаевна\3 rkfcc 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924944"/>
            <a:ext cx="5571831" cy="3714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smtClean="0">
                <a:solidFill>
                  <a:schemeClr val="accent2"/>
                </a:solidFill>
              </a:rPr>
              <a:t>Thank you!</a:t>
            </a:r>
            <a:endParaRPr lang="ru-RU" sz="9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ctr">
              <a:buNone/>
            </a:pPr>
            <a:r>
              <a:rPr lang="en-US" sz="9600" dirty="0" smtClean="0">
                <a:solidFill>
                  <a:schemeClr val="accent2"/>
                </a:solidFill>
              </a:rPr>
              <a:t>My family</a:t>
            </a:r>
            <a:endParaRPr lang="ru-RU" sz="9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514350" indent="-514350" algn="ctr">
              <a:buNone/>
            </a:pPr>
            <a:r>
              <a:rPr lang="ru-RU" dirty="0" smtClean="0"/>
              <a:t>1.Письмо от друга из США.</a:t>
            </a:r>
            <a:endParaRPr lang="en-US" dirty="0" smtClean="0"/>
          </a:p>
          <a:p>
            <a:pPr marL="514350" indent="-514350" algn="ctr">
              <a:buNone/>
            </a:pPr>
            <a:r>
              <a:rPr lang="ru-RU" dirty="0" smtClean="0"/>
              <a:t>2.Моя семья .</a:t>
            </a:r>
          </a:p>
          <a:p>
            <a:pPr marL="514350" indent="-514350" algn="ctr">
              <a:buNone/>
            </a:pPr>
            <a:r>
              <a:rPr lang="ru-RU" dirty="0" smtClean="0"/>
              <a:t>3.Подарок другу.</a:t>
            </a:r>
          </a:p>
          <a:p>
            <a:pPr marL="514350" indent="-514350" algn="ctr"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an uncle and an aunt.</a:t>
            </a:r>
          </a:p>
          <a:p>
            <a:r>
              <a:rPr lang="en-US" dirty="0" smtClean="0"/>
              <a:t>I have a grandmother, too.</a:t>
            </a:r>
          </a:p>
          <a:p>
            <a:r>
              <a:rPr lang="en-US" dirty="0" smtClean="0"/>
              <a:t>They come to see me every day</a:t>
            </a:r>
          </a:p>
          <a:p>
            <a:r>
              <a:rPr lang="en-US" dirty="0" smtClean="0"/>
              <a:t>And say, </a:t>
            </a:r>
            <a:r>
              <a:rPr lang="ru-RU" dirty="0" smtClean="0"/>
              <a:t>«</a:t>
            </a:r>
            <a:r>
              <a:rPr lang="en-US" dirty="0" smtClean="0"/>
              <a:t>How do you do?</a:t>
            </a:r>
            <a:r>
              <a:rPr lang="ru-RU" dirty="0" smtClean="0"/>
              <a:t>»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38912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dirty="0" smtClean="0"/>
              <a:t>New York</a:t>
            </a:r>
          </a:p>
          <a:p>
            <a:pPr algn="r">
              <a:buNone/>
            </a:pPr>
            <a:r>
              <a:rPr lang="en-US" dirty="0" smtClean="0"/>
              <a:t>The USA</a:t>
            </a:r>
          </a:p>
          <a:p>
            <a:pPr algn="r">
              <a:buNone/>
            </a:pPr>
            <a:r>
              <a:rPr lang="en-US" dirty="0" smtClean="0"/>
              <a:t>May, 5</a:t>
            </a:r>
          </a:p>
          <a:p>
            <a:pPr>
              <a:buNone/>
            </a:pPr>
            <a:r>
              <a:rPr lang="en-US" dirty="0" smtClean="0"/>
              <a:t>Dear Friend,</a:t>
            </a:r>
          </a:p>
          <a:p>
            <a:pPr>
              <a:buNone/>
            </a:pPr>
            <a:r>
              <a:rPr lang="en-US" dirty="0" smtClean="0"/>
              <a:t>My name is Bill. I am from America. I live in New York.</a:t>
            </a:r>
          </a:p>
          <a:p>
            <a:pPr>
              <a:buNone/>
            </a:pPr>
            <a:r>
              <a:rPr lang="en-US" dirty="0" smtClean="0"/>
              <a:t>I am ten. My birthday is on the 6</a:t>
            </a:r>
            <a:r>
              <a:rPr lang="en-US" baseline="30000" dirty="0" smtClean="0"/>
              <a:t>th</a:t>
            </a:r>
            <a:r>
              <a:rPr lang="en-US" dirty="0" smtClean="0"/>
              <a:t> of October.</a:t>
            </a:r>
          </a:p>
          <a:p>
            <a:pPr>
              <a:buNone/>
            </a:pPr>
            <a:r>
              <a:rPr lang="en-US" dirty="0" smtClean="0"/>
              <a:t>I live with my mother, father and little sister Sally.</a:t>
            </a:r>
          </a:p>
          <a:p>
            <a:pPr>
              <a:buNone/>
            </a:pPr>
            <a:r>
              <a:rPr lang="en-US" dirty="0" smtClean="0"/>
              <a:t>I have got two funny parrots. Their names are Jimmy and Polly. Have you got any pets?</a:t>
            </a:r>
          </a:p>
          <a:p>
            <a:pPr>
              <a:buNone/>
            </a:pPr>
            <a:r>
              <a:rPr lang="en-US" dirty="0" smtClean="0"/>
              <a:t>I like to swim and play computer  games. What do you like to do? </a:t>
            </a:r>
          </a:p>
          <a:p>
            <a:pPr>
              <a:buNone/>
            </a:pPr>
            <a:r>
              <a:rPr lang="en-US" dirty="0" smtClean="0"/>
              <a:t>My </a:t>
            </a:r>
            <a:r>
              <a:rPr lang="en-US" dirty="0" err="1" smtClean="0"/>
              <a:t>favourite</a:t>
            </a:r>
            <a:r>
              <a:rPr lang="en-US" dirty="0" smtClean="0"/>
              <a:t> subjects are </a:t>
            </a:r>
            <a:r>
              <a:rPr lang="en-US" dirty="0" err="1" smtClean="0"/>
              <a:t>Maths</a:t>
            </a:r>
            <a:r>
              <a:rPr lang="en-US" dirty="0" smtClean="0"/>
              <a:t> and Art. What is your </a:t>
            </a:r>
            <a:r>
              <a:rPr lang="en-US" dirty="0" err="1" smtClean="0"/>
              <a:t>favourite</a:t>
            </a:r>
            <a:r>
              <a:rPr lang="en-US" dirty="0" smtClean="0"/>
              <a:t> subject?</a:t>
            </a:r>
          </a:p>
          <a:p>
            <a:pPr>
              <a:buNone/>
            </a:pPr>
            <a:r>
              <a:rPr lang="en-US" dirty="0" smtClean="0"/>
              <a:t>I hope to get a letter from you soon!</a:t>
            </a:r>
          </a:p>
          <a:p>
            <a:pPr>
              <a:buNone/>
            </a:pPr>
            <a:r>
              <a:rPr lang="en-US" dirty="0" smtClean="0"/>
              <a:t>Best wishes, </a:t>
            </a:r>
          </a:p>
          <a:p>
            <a:pPr>
              <a:buNone/>
            </a:pPr>
            <a:r>
              <a:rPr lang="en-US" dirty="0" smtClean="0"/>
              <a:t>Bill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en-US" dirty="0" err="1" smtClean="0"/>
              <a:t>Tsakir</a:t>
            </a:r>
            <a:endParaRPr lang="en-US" dirty="0" smtClean="0"/>
          </a:p>
          <a:p>
            <a:pPr algn="r">
              <a:buNone/>
            </a:pPr>
            <a:r>
              <a:rPr lang="en-US" dirty="0" smtClean="0"/>
              <a:t>Russia</a:t>
            </a:r>
          </a:p>
          <a:p>
            <a:pPr algn="r">
              <a:buNone/>
            </a:pPr>
            <a:r>
              <a:rPr lang="en-US" dirty="0" smtClean="0"/>
              <a:t>May, 19</a:t>
            </a:r>
          </a:p>
          <a:p>
            <a:pPr>
              <a:buNone/>
            </a:pPr>
            <a:r>
              <a:rPr lang="en-US" dirty="0" smtClean="0"/>
              <a:t>Dear Bill,</a:t>
            </a:r>
          </a:p>
          <a:p>
            <a:pPr>
              <a:buNone/>
            </a:pPr>
            <a:r>
              <a:rPr lang="en-US" dirty="0" smtClean="0"/>
              <a:t>My name is </a:t>
            </a:r>
            <a:r>
              <a:rPr lang="en-US" dirty="0" err="1" smtClean="0"/>
              <a:t>Balzhinima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I am from Russia.</a:t>
            </a:r>
          </a:p>
          <a:p>
            <a:pPr>
              <a:buNone/>
            </a:pPr>
            <a:r>
              <a:rPr lang="en-US" dirty="0" smtClean="0"/>
              <a:t>My birthday is on the 1</a:t>
            </a:r>
            <a:r>
              <a:rPr lang="en-US" baseline="30000" dirty="0" smtClean="0"/>
              <a:t>st </a:t>
            </a:r>
            <a:r>
              <a:rPr lang="en-US" dirty="0" smtClean="0"/>
              <a:t>of March.</a:t>
            </a:r>
          </a:p>
          <a:p>
            <a:pPr>
              <a:buNone/>
            </a:pPr>
            <a:r>
              <a:rPr lang="en-US" dirty="0" smtClean="0"/>
              <a:t>I live with my mother, my father and my grandmother.</a:t>
            </a:r>
          </a:p>
          <a:p>
            <a:pPr>
              <a:buNone/>
            </a:pPr>
            <a:r>
              <a:rPr lang="en-US" dirty="0" smtClean="0"/>
              <a:t>I like to read and roller-skate.</a:t>
            </a:r>
          </a:p>
          <a:p>
            <a:pPr>
              <a:buNone/>
            </a:pPr>
            <a:r>
              <a:rPr lang="en-US" dirty="0" smtClean="0"/>
              <a:t>My </a:t>
            </a:r>
            <a:r>
              <a:rPr lang="en-US" dirty="0" err="1" smtClean="0"/>
              <a:t>favourite</a:t>
            </a:r>
            <a:r>
              <a:rPr lang="en-US" dirty="0" smtClean="0"/>
              <a:t> subject is Reading.</a:t>
            </a:r>
          </a:p>
          <a:p>
            <a:pPr>
              <a:buNone/>
            </a:pPr>
            <a:r>
              <a:rPr lang="en-US" dirty="0" smtClean="0"/>
              <a:t>Best wishes,</a:t>
            </a:r>
          </a:p>
          <a:p>
            <a:pPr>
              <a:buNone/>
            </a:pPr>
            <a:r>
              <a:rPr lang="en-US" dirty="0" err="1" smtClean="0"/>
              <a:t>Balzhinima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Tony=Barbara</a:t>
            </a:r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r>
              <a:rPr lang="en-US" dirty="0" smtClean="0"/>
              <a:t>     Mike              </a:t>
            </a:r>
            <a:r>
              <a:rPr lang="en-US" u="sng" dirty="0" smtClean="0"/>
              <a:t>Helen=Peter</a:t>
            </a:r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r>
              <a:rPr lang="en-US" dirty="0" smtClean="0"/>
              <a:t>                    Bill  Kate</a:t>
            </a:r>
            <a:endParaRPr lang="ru-RU" u="sng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357686" y="2285992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3571868" y="2285992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822033" y="3393281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5250661" y="3393281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цакирская школа\Рабочий стол\Лидия Нимаевна\3 rkfc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4752528" cy="3209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цакирская школа\Рабочий стол\Лидия Нимаевна\3 rkfcc 0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429000"/>
            <a:ext cx="469131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цакирская школа\Рабочий стол\Лидия Нимаевна\3 rkfcc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014068" cy="4389437"/>
          </a:xfrm>
          <a:prstGeom prst="rect">
            <a:avLst/>
          </a:prstGeom>
          <a:noFill/>
        </p:spPr>
      </p:pic>
      <p:pic>
        <p:nvPicPr>
          <p:cNvPr id="5" name="Picture 2" descr="c:\цакирская школа\Рабочий стол\Лидия Нимаевна\3 rkfcc 0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88641"/>
            <a:ext cx="4768414" cy="3240360"/>
          </a:xfrm>
          <a:prstGeom prst="rect">
            <a:avLst/>
          </a:prstGeom>
          <a:noFill/>
        </p:spPr>
      </p:pic>
      <p:pic>
        <p:nvPicPr>
          <p:cNvPr id="6" name="Picture 2" descr="c:\цакирская школа\Рабочий стол\Лидия Нимаевна\3 rkfcc 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573015"/>
            <a:ext cx="4696406" cy="308997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269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123</cp:lastModifiedBy>
  <cp:revision>16</cp:revision>
  <dcterms:created xsi:type="dcterms:W3CDTF">2015-05-18T09:02:29Z</dcterms:created>
  <dcterms:modified xsi:type="dcterms:W3CDTF">2020-04-04T15:29:10Z</dcterms:modified>
</cp:coreProperties>
</file>