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8" r:id="rId3"/>
    <p:sldMasterId id="2147483732" r:id="rId4"/>
    <p:sldMasterId id="2147483744" r:id="rId5"/>
    <p:sldMasterId id="2147483756" r:id="rId6"/>
    <p:sldMasterId id="2147483768" r:id="rId7"/>
    <p:sldMasterId id="2147483792" r:id="rId8"/>
    <p:sldMasterId id="2147483804" r:id="rId9"/>
    <p:sldMasterId id="2147483828" r:id="rId10"/>
    <p:sldMasterId id="2147483852" r:id="rId11"/>
    <p:sldMasterId id="2147483864" r:id="rId12"/>
    <p:sldMasterId id="2147483876" r:id="rId13"/>
    <p:sldMasterId id="2147483888" r:id="rId14"/>
    <p:sldMasterId id="2147483900" r:id="rId15"/>
    <p:sldMasterId id="2147483912" r:id="rId16"/>
    <p:sldMasterId id="2147483936" r:id="rId17"/>
  </p:sldMasterIdLst>
  <p:notesMasterIdLst>
    <p:notesMasterId r:id="rId41"/>
  </p:notesMasterIdLst>
  <p:sldIdLst>
    <p:sldId id="259" r:id="rId18"/>
    <p:sldId id="260" r:id="rId19"/>
    <p:sldId id="282" r:id="rId20"/>
    <p:sldId id="262" r:id="rId21"/>
    <p:sldId id="283" r:id="rId22"/>
    <p:sldId id="264" r:id="rId23"/>
    <p:sldId id="265" r:id="rId24"/>
    <p:sldId id="266" r:id="rId25"/>
    <p:sldId id="267" r:id="rId26"/>
    <p:sldId id="284" r:id="rId27"/>
    <p:sldId id="269" r:id="rId28"/>
    <p:sldId id="270" r:id="rId29"/>
    <p:sldId id="285" r:id="rId30"/>
    <p:sldId id="272" r:id="rId31"/>
    <p:sldId id="286" r:id="rId32"/>
    <p:sldId id="274" r:id="rId33"/>
    <p:sldId id="275" r:id="rId34"/>
    <p:sldId id="276" r:id="rId35"/>
    <p:sldId id="277" r:id="rId36"/>
    <p:sldId id="278" r:id="rId37"/>
    <p:sldId id="279" r:id="rId38"/>
    <p:sldId id="287" r:id="rId39"/>
    <p:sldId id="281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916" autoAdjust="0"/>
  </p:normalViewPr>
  <p:slideViewPr>
    <p:cSldViewPr>
      <p:cViewPr varScale="1">
        <p:scale>
          <a:sx n="66" d="100"/>
          <a:sy n="66" d="100"/>
        </p:scale>
        <p:origin x="193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slide" Target="slides/slide23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20" Type="http://schemas.openxmlformats.org/officeDocument/2006/relationships/slide" Target="slides/slide3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24D3E-0677-4C43-A8FF-8EB859BB3C51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30369-A11F-4A1F-A086-35D81197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417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fld id="{8CF176C2-6D44-425A-AE17-313372C58F63}" type="slidenum">
              <a:rPr lang="ru-RU" altLang="ru-RU">
                <a:solidFill>
                  <a:prstClr val="black"/>
                </a:solidFill>
              </a:rPr>
              <a:pPr/>
              <a:t>9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30369-A11F-4A1F-A086-35D811970A61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183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374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00209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81897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2902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5188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09647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03279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90933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32385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20553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8748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08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11151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4372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53009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2644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74506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10434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2798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55118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52652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62590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83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64669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70342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38492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9727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78951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58576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85569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28768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56639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75807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98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12209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40479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50580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27424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86337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14792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08232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97297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94240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2463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626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04377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41151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41854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81008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38858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2891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3373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27061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529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624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997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4301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17064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7872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25703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00286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92681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54244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21733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63502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16632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150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03550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41037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788070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24188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82685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16505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67542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58358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84356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0535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550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570221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48829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878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52792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78596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20678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899729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61958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00543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20043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7076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36997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44695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35160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08307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08054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970785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9644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49423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1220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15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2638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6174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996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8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1539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7702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87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5840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3061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1595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57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7750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5802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216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8329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780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2572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4862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7464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3029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1016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46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416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2877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011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4025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6131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8077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83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861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3881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3148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42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752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62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1486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9548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55148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7662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37258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6786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2097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2205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04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7683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713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7292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6250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57327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8115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25218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59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536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43488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386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03761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41397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6056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92638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63655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03600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24182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8124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30374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9625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5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92009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5289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81961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77571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65374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53513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42710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3619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45754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56005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A360D8-B537-4AE6-BDED-8B744F8A26D0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18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17726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F4E65-BADA-47ED-A416-C21336BFAE4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70641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FEC13-F0F9-448C-8955-68BF9CEB593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41869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7761A-324D-48F9-9D79-829F4A55F30F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20010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6AB52-2623-48AF-9CEE-2E1EB7E72314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04560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FC5C0-7954-4C32-B239-8E18314FD688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38711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98214-7A12-4770-93DD-A21E94C366D9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68282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1BC46-CA65-4234-9D75-FA1306E0F595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70719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63132-48DE-42CE-B877-0B8330F52301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350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48F29-EE32-48FF-9120-BDF06AEC0C83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50991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2C3D8-EF54-431A-B87D-0C728A870FDC}" type="slidenum">
              <a:rPr lang="ru-RU" altLang="ru-RU">
                <a:solidFill>
                  <a:prstClr val="white"/>
                </a:solidFill>
              </a:rPr>
              <a:pPr/>
              <a:t>‹#›</a:t>
            </a:fld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37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5021959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3619564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349444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4770614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4877599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2014025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36106079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978806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4895835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7597460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1541689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565214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286196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2375207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77099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575828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86BEA4-F9C5-4BFB-A1D5-5F30105B2885}" type="slidenum">
              <a:rPr lang="ru-RU" altLang="ru-RU" smtClean="0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prstClr val="white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  <a:latin typeface="Tahoma" pitchFamily="34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Tahoma" pitchFamily="34" charset="0"/>
              </a:endParaRPr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4968386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8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0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0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1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7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7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00063" y="428625"/>
            <a:ext cx="8429625" cy="3429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solidFill>
                <a:srgbClr val="00B0F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28875" y="4214813"/>
            <a:ext cx="6072188" cy="2500312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defRPr/>
            </a:pPr>
            <a:endParaRPr lang="ru-RU" sz="2400" dirty="0" smtClean="0"/>
          </a:p>
        </p:txBody>
      </p:sp>
      <p:pic>
        <p:nvPicPr>
          <p:cNvPr id="5124" name="Рисунок 6" descr="0402dvlcsnap2010020318h57m29s79.png"/>
          <p:cNvPicPr>
            <a:picLocks noChangeAspect="1"/>
          </p:cNvPicPr>
          <p:nvPr/>
        </p:nvPicPr>
        <p:blipFill>
          <a:blip r:embed="rId2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3827130"/>
            <a:ext cx="645080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70000"/>
              <a:defRPr/>
            </a:pPr>
            <a:r>
              <a:rPr lang="ru-RU" sz="8800" b="1" kern="0" dirty="0">
                <a:solidFill>
                  <a:prstClr val="white"/>
                </a:solidFill>
              </a:rPr>
              <a:t>«</a:t>
            </a:r>
            <a:r>
              <a:rPr lang="en-US" sz="8800" b="1" kern="0" dirty="0">
                <a:solidFill>
                  <a:prstClr val="white"/>
                </a:solidFill>
              </a:rPr>
              <a:t>Own game</a:t>
            </a:r>
            <a:r>
              <a:rPr lang="ru-RU" sz="8800" b="1" kern="0" dirty="0">
                <a:solidFill>
                  <a:prstClr val="white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83472002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2. 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1188" y="836613"/>
            <a:ext cx="7921625" cy="260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28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 </a:t>
            </a:r>
            <a:endParaRPr lang="ru-RU" altLang="ru-RU" sz="2800" b="1" i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sz="2800" b="1" dirty="0" smtClean="0">
                <a:solidFill>
                  <a:prstClr val="white"/>
                </a:solidFill>
                <a:latin typeface="Garamond"/>
              </a:rPr>
              <a:t>What means </a:t>
            </a:r>
            <a:r>
              <a:rPr lang="ru-RU" sz="2800" b="1" dirty="0" smtClean="0">
                <a:solidFill>
                  <a:prstClr val="white"/>
                </a:solidFill>
                <a:latin typeface="Garamond"/>
              </a:rPr>
              <a:t>«</a:t>
            </a:r>
            <a:r>
              <a:rPr lang="en-US" sz="2800" b="1" dirty="0" err="1" smtClean="0">
                <a:solidFill>
                  <a:prstClr val="white"/>
                </a:solidFill>
                <a:latin typeface="Garamond"/>
              </a:rPr>
              <a:t>Baloo</a:t>
            </a:r>
            <a:r>
              <a:rPr lang="ru-RU" sz="2800" b="1" dirty="0" smtClean="0">
                <a:solidFill>
                  <a:prstClr val="white"/>
                </a:solidFill>
                <a:latin typeface="Garamond"/>
              </a:rPr>
              <a:t>»</a:t>
            </a:r>
            <a:r>
              <a:rPr lang="en-US" sz="2800" b="1" dirty="0" smtClean="0">
                <a:solidFill>
                  <a:prstClr val="white"/>
                </a:solidFill>
                <a:latin typeface="Garamond"/>
              </a:rPr>
              <a:t>?</a:t>
            </a:r>
            <a:endParaRPr lang="ru-RU" altLang="ru-RU" sz="2800" i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fontAlgn="base" hangingPunct="0">
              <a:spcAft>
                <a:spcPct val="0"/>
              </a:spcAft>
              <a:buClr>
                <a:srgbClr val="0000FF"/>
              </a:buClr>
              <a:buNone/>
              <a:defRPr/>
            </a:pPr>
            <a:r>
              <a:rPr lang="en-US" sz="2800" b="1" i="1" dirty="0" smtClean="0">
                <a:solidFill>
                  <a:prstClr val="white"/>
                </a:solidFill>
                <a:latin typeface="Garamond"/>
              </a:rPr>
              <a:t>Bear</a:t>
            </a:r>
            <a:endParaRPr lang="ru-RU" sz="2800" b="1" i="1" dirty="0" smtClean="0">
              <a:solidFill>
                <a:prstClr val="white"/>
              </a:solidFill>
              <a:latin typeface="Garamond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8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ru-RU" altLang="ru-RU" sz="1800" dirty="0" smtClean="0">
              <a:solidFill>
                <a:prstClr val="white"/>
              </a:solidFill>
              <a:latin typeface="Tahoma" panose="020B0604030504040204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24729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2. 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42938" y="908050"/>
            <a:ext cx="8321675" cy="33855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endParaRPr lang="ru-RU" sz="2800" b="1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>
                <a:solidFill>
                  <a:prstClr val="white"/>
                </a:solidFill>
              </a:rPr>
              <a:t>What means «</a:t>
            </a:r>
            <a:r>
              <a:rPr lang="en-US" sz="2800" b="1" dirty="0" err="1" smtClean="0">
                <a:solidFill>
                  <a:prstClr val="white"/>
                </a:solidFill>
              </a:rPr>
              <a:t>Shar</a:t>
            </a:r>
            <a:r>
              <a:rPr lang="en-US" sz="2800" b="1" dirty="0" smtClean="0">
                <a:solidFill>
                  <a:prstClr val="white"/>
                </a:solidFill>
              </a:rPr>
              <a:t> khan</a:t>
            </a:r>
            <a:r>
              <a:rPr lang="en-US" sz="2800" b="1" dirty="0">
                <a:solidFill>
                  <a:prstClr val="white"/>
                </a:solidFill>
              </a:rPr>
              <a:t>»?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prstClr val="white"/>
                </a:solidFill>
              </a:rPr>
              <a:t>The king lion</a:t>
            </a:r>
            <a:r>
              <a:rPr lang="ru-RU" sz="2800" b="1" i="1" dirty="0">
                <a:solidFill>
                  <a:prstClr val="white"/>
                </a:solidFill>
                <a:latin typeface="Tahoma" pitchFamily="34" charset="0"/>
              </a:rPr>
              <a:t/>
            </a:r>
            <a:br>
              <a:rPr lang="ru-RU" sz="2800" b="1" i="1" dirty="0">
                <a:solidFill>
                  <a:prstClr val="white"/>
                </a:solidFill>
                <a:latin typeface="Tahoma" pitchFamily="34" charset="0"/>
              </a:rPr>
            </a:br>
            <a:endParaRPr lang="ru-RU" sz="2800" b="1" i="1" dirty="0">
              <a:solidFill>
                <a:prstClr val="white"/>
              </a:solidFill>
              <a:latin typeface="Tahoma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72347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2. 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8688" y="836613"/>
            <a:ext cx="7820025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altLang="ru-RU" sz="2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endParaRPr lang="ru-RU" altLang="ru-RU" sz="2800" b="1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alt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ru-RU" sz="2800" b="1" dirty="0" smtClean="0">
                <a:solidFill>
                  <a:prstClr val="white"/>
                </a:solidFill>
              </a:rPr>
              <a:t>What </a:t>
            </a:r>
            <a:r>
              <a:rPr lang="en-US" altLang="ru-RU" sz="2800" b="1" dirty="0">
                <a:solidFill>
                  <a:prstClr val="white"/>
                </a:solidFill>
              </a:rPr>
              <a:t>means «</a:t>
            </a:r>
            <a:r>
              <a:rPr lang="en-US" altLang="ru-RU" sz="2800" b="1" dirty="0" err="1" smtClean="0">
                <a:solidFill>
                  <a:prstClr val="white"/>
                </a:solidFill>
              </a:rPr>
              <a:t>Bander</a:t>
            </a:r>
            <a:r>
              <a:rPr lang="en-US" altLang="ru-RU" sz="2800" b="1" dirty="0" smtClean="0">
                <a:solidFill>
                  <a:prstClr val="white"/>
                </a:solidFill>
              </a:rPr>
              <a:t> log»</a:t>
            </a:r>
            <a:r>
              <a:rPr lang="en-US" altLang="ru-RU" sz="2800" b="1" dirty="0">
                <a:solidFill>
                  <a:prstClr val="white"/>
                </a:solidFill>
              </a:rPr>
              <a:t> ?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altLang="ru-RU" sz="2800" b="1" dirty="0" smtClean="0">
              <a:solidFill>
                <a:prstClr val="white"/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altLang="ru-RU" sz="28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alt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800" dirty="0" smtClean="0">
                <a:solidFill>
                  <a:prstClr val="white"/>
                </a:solidFill>
              </a:rPr>
              <a:t>monkey</a:t>
            </a:r>
            <a:r>
              <a:rPr lang="ru-RU" altLang="ru-RU" sz="2800" dirty="0" smtClean="0">
                <a:solidFill>
                  <a:prstClr val="white"/>
                </a:solidFill>
              </a:rPr>
              <a:t> .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8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800" dirty="0" smtClean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17998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3.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2938" y="1500188"/>
            <a:ext cx="8143875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prstClr val="white"/>
                </a:solidFill>
              </a:rPr>
              <a:t>What animal is </a:t>
            </a:r>
            <a:r>
              <a:rPr lang="en-US" sz="2800" b="1" dirty="0" err="1" smtClean="0">
                <a:solidFill>
                  <a:prstClr val="white"/>
                </a:solidFill>
              </a:rPr>
              <a:t>Rikky-Tikky-Tavi</a:t>
            </a:r>
            <a:r>
              <a:rPr lang="en-US" sz="2800" b="1" dirty="0" smtClean="0">
                <a:solidFill>
                  <a:prstClr val="white"/>
                </a:solidFill>
              </a:rPr>
              <a:t>?</a:t>
            </a:r>
            <a:endParaRPr lang="ru-RU" sz="2800" b="1" dirty="0">
              <a:solidFill>
                <a:prstClr val="white"/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prstClr val="white"/>
                </a:solidFill>
              </a:rPr>
              <a:t>mongoose</a:t>
            </a:r>
            <a:endParaRPr lang="ru-RU" sz="2800" b="1" i="1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6258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3.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8688" y="1052513"/>
            <a:ext cx="7459662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endParaRPr lang="ru-RU" sz="28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What’re names of cobra?</a:t>
            </a: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prstClr val="white"/>
                </a:solidFill>
              </a:rPr>
              <a:t>Nag, </a:t>
            </a:r>
            <a:r>
              <a:rPr lang="en-US" sz="2800" b="1" i="1" dirty="0" err="1" smtClean="0">
                <a:solidFill>
                  <a:prstClr val="white"/>
                </a:solidFill>
              </a:rPr>
              <a:t>Nagaina</a:t>
            </a:r>
            <a:r>
              <a:rPr lang="ru-RU" sz="2800" b="1" i="1" dirty="0" smtClean="0">
                <a:solidFill>
                  <a:prstClr val="white"/>
                </a:solidFill>
              </a:rPr>
              <a:t>.</a:t>
            </a:r>
            <a:endParaRPr lang="ru-RU" sz="2800" b="1" i="1" dirty="0">
              <a:solidFill>
                <a:prstClr val="white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47337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3.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57200" y="1052513"/>
            <a:ext cx="8115300" cy="350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800" b="1" i="1" dirty="0" smtClean="0">
              <a:solidFill>
                <a:prstClr val="white"/>
              </a:solidFill>
              <a:latin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800" b="1" i="1" dirty="0" smtClean="0">
              <a:solidFill>
                <a:prstClr val="white"/>
              </a:solidFill>
              <a:latin typeface="Tahoma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30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ru-RU" sz="2800" b="1" dirty="0" smtClean="0">
                <a:solidFill>
                  <a:prstClr val="white"/>
                </a:solidFill>
              </a:rPr>
              <a:t>What animal is </a:t>
            </a:r>
            <a:r>
              <a:rPr lang="en-US" altLang="ru-RU" sz="2800" b="1" dirty="0" err="1" smtClean="0">
                <a:solidFill>
                  <a:prstClr val="white"/>
                </a:solidFill>
              </a:rPr>
              <a:t>Chuchundra</a:t>
            </a:r>
            <a:r>
              <a:rPr lang="en-US" altLang="ru-RU" sz="2800" b="1" dirty="0" smtClean="0">
                <a:solidFill>
                  <a:prstClr val="white"/>
                </a:solidFill>
              </a:rPr>
              <a:t>?</a:t>
            </a:r>
            <a:r>
              <a:rPr lang="ru-RU" altLang="ru-RU" sz="2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dirty="0" smtClean="0">
                <a:solidFill>
                  <a:prstClr val="white"/>
                </a:solidFill>
              </a:rPr>
              <a:t>Rat</a:t>
            </a:r>
            <a:endParaRPr lang="ru-RU" alt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800" dirty="0" smtClean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86225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3.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2938" y="836613"/>
            <a:ext cx="7858125" cy="4339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i="1" dirty="0">
              <a:solidFill>
                <a:prstClr val="white"/>
              </a:solidFill>
              <a:latin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i="1" dirty="0">
              <a:solidFill>
                <a:prstClr val="white"/>
              </a:solidFill>
              <a:latin typeface="Tahoma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i="1" dirty="0">
              <a:solidFill>
                <a:srgbClr val="C0504D">
                  <a:lumMod val="75000"/>
                </a:srgbClr>
              </a:solidFill>
              <a:latin typeface="Tahoma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0  </a:t>
            </a: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What is the time of new speeches? </a:t>
            </a:r>
            <a:r>
              <a:rPr 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dirty="0">
              <a:solidFill>
                <a:prstClr val="white"/>
              </a:solidFill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Spring 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i="1" dirty="0">
              <a:solidFill>
                <a:prstClr val="white"/>
              </a:solidFill>
              <a:latin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  <a:latin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56445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3.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8688" y="1428750"/>
            <a:ext cx="735806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28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баллов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ru-RU" altLang="ru-RU" sz="2800" b="1" i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altLang="ru-RU" sz="2800" b="1" dirty="0">
                <a:solidFill>
                  <a:prstClr val="white"/>
                </a:solidFill>
                <a:latin typeface="Garamond"/>
                <a:cs typeface="Times New Roman" panose="02020603050405020304" pitchFamily="18" charset="0"/>
              </a:rPr>
              <a:t>What is small native of </a:t>
            </a:r>
            <a:r>
              <a:rPr lang="en-US" altLang="ru-RU" sz="2800" b="1" dirty="0" smtClean="0">
                <a:solidFill>
                  <a:prstClr val="white"/>
                </a:solidFill>
                <a:latin typeface="Garamond"/>
                <a:cs typeface="Times New Roman" panose="02020603050405020304" pitchFamily="18" charset="0"/>
              </a:rPr>
              <a:t>rocks?</a:t>
            </a:r>
            <a:endParaRPr lang="ru-RU" altLang="ru-RU" sz="2800" b="1" dirty="0" smtClean="0">
              <a:solidFill>
                <a:prstClr val="white"/>
              </a:solidFill>
              <a:latin typeface="Garamond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ru-RU" altLang="ru-RU" sz="2800" i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i="1" dirty="0" smtClean="0">
                <a:solidFill>
                  <a:prstClr val="white"/>
                </a:solidFill>
              </a:rPr>
              <a:t>bees</a:t>
            </a:r>
            <a:r>
              <a:rPr lang="ru-RU" alt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800" dirty="0" smtClean="0">
              <a:solidFill>
                <a:prstClr val="white"/>
              </a:solidFill>
              <a:latin typeface="Tahoma" panose="020B0604030504040204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43680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4.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088" y="1196975"/>
            <a:ext cx="7675562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i="1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endParaRPr lang="ru-RU" altLang="ru-RU" sz="2800" b="1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What is boy’s name of the same story’s name?</a:t>
            </a:r>
            <a:endParaRPr lang="ru-RU" altLang="ru-RU" sz="28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en-US" alt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alt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800" dirty="0" smtClean="0">
              <a:solidFill>
                <a:prstClr val="white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Kim</a:t>
            </a:r>
            <a:endParaRPr lang="ru-RU" altLang="ru-RU" sz="28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800" dirty="0" smtClean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87159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4. 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27088" y="836613"/>
            <a:ext cx="7993062" cy="37240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THAT WALKED BY HIMSELF</a:t>
            </a:r>
            <a:endParaRPr lang="ru-RU" sz="2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 smtClean="0">
                <a:solidFill>
                  <a:prstClr val="white"/>
                </a:solidFill>
              </a:rPr>
              <a:t>                                                  </a:t>
            </a:r>
            <a:r>
              <a:rPr lang="en-US" sz="2400" b="1" dirty="0">
                <a:solidFill>
                  <a:prstClr val="white"/>
                </a:solidFill>
              </a:rPr>
              <a:t>C</a:t>
            </a:r>
            <a:r>
              <a:rPr lang="en-US" sz="2400" b="1" dirty="0" smtClean="0">
                <a:solidFill>
                  <a:prstClr val="white"/>
                </a:solidFill>
              </a:rPr>
              <a:t>at  </a:t>
            </a:r>
            <a:r>
              <a:rPr lang="ru-RU" sz="2400" b="1" dirty="0">
                <a:solidFill>
                  <a:prstClr val="white"/>
                </a:solidFill>
              </a:rPr>
              <a:t> </a:t>
            </a:r>
            <a:endParaRPr lang="ru-RU" sz="2400" dirty="0">
              <a:solidFill>
                <a:prstClr val="white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prstClr val="white"/>
                </a:solidFill>
              </a:rPr>
              <a:t>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00B0F0"/>
                </a:solidFill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39791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9875"/>
            <a:ext cx="8229600" cy="1143000"/>
          </a:xfrm>
        </p:spPr>
        <p:txBody>
          <a:bodyPr/>
          <a:lstStyle/>
          <a:p>
            <a:pPr>
              <a:defRPr/>
            </a:pPr>
            <a:endParaRPr lang="ru-RU" sz="4000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6633"/>
              </p:ext>
            </p:extLst>
          </p:nvPr>
        </p:nvGraphicFramePr>
        <p:xfrm>
          <a:off x="642938" y="2212975"/>
          <a:ext cx="8054975" cy="3461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5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3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3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95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95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24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262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тема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вопросы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1561">
                <a:tc>
                  <a:txBody>
                    <a:bodyPr/>
                    <a:lstStyle/>
                    <a:p>
                      <a:pPr algn="l"/>
                      <a:r>
                        <a:rPr lang="ru-RU" sz="2000" b="1" baseline="0" dirty="0" smtClean="0">
                          <a:latin typeface="+mj-lt"/>
                        </a:rPr>
                        <a:t> 1</a:t>
                      </a:r>
                      <a:r>
                        <a:rPr lang="ru-RU" sz="2000" b="1" i="0" baseline="0" dirty="0" smtClean="0">
                          <a:latin typeface="+mj-lt"/>
                        </a:rPr>
                        <a:t>.</a:t>
                      </a:r>
                      <a:r>
                        <a:rPr lang="ru-RU" sz="200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The jungle book</a:t>
                      </a:r>
                      <a:endParaRPr lang="ru-RU" sz="2000" b="1" i="0" dirty="0" smtClean="0">
                        <a:latin typeface="+mj-lt"/>
                      </a:endParaRPr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2" action="ppaction://hlinksldjump"/>
                        </a:rPr>
                        <a:t>10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3" action="ppaction://hlinksldjump"/>
                        </a:rPr>
                        <a:t>20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4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5" action="ppaction://hlinksldjump"/>
                        </a:rPr>
                        <a:t>40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6" action="ppaction://hlinksldjump"/>
                        </a:rPr>
                        <a:t>50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baseline="0" dirty="0" smtClean="0">
                          <a:latin typeface="+mj-lt"/>
                        </a:rPr>
                        <a:t>2.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Names from The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jungle book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7" action="ppaction://hlinksldjump"/>
                        </a:rPr>
                        <a:t>10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8" action="ppaction://hlinksldjump"/>
                        </a:rPr>
                        <a:t>20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9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0" action="ppaction://hlinksldjump"/>
                        </a:rPr>
                        <a:t>40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1" action="ppaction://hlinksldjump"/>
                        </a:rPr>
                        <a:t>50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baseline="0" dirty="0" smtClean="0">
                          <a:latin typeface="+mj-lt"/>
                        </a:rPr>
                        <a:t>3.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Rikky-Tikky-Tavi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2" action="ppaction://hlinksldjump"/>
                        </a:rPr>
                        <a:t>10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3" action="ppaction://hlinksldjump"/>
                        </a:rPr>
                        <a:t>20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4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5" action="ppaction://hlinksldjump"/>
                        </a:rPr>
                        <a:t>40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6" action="ppaction://hlinksldjump"/>
                        </a:rPr>
                        <a:t>50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2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baseline="0" dirty="0" smtClean="0">
                          <a:latin typeface="+mj-lt"/>
                        </a:rPr>
                        <a:t> 4.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Other stories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7" action="ppaction://hlinksldjump"/>
                        </a:rPr>
                        <a:t>10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8" action="ppaction://hlinksldjump"/>
                        </a:rPr>
                        <a:t>20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9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20" action="ppaction://hlinksldjump"/>
                        </a:rPr>
                        <a:t>40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21" action="ppaction://hlinksldjump"/>
                        </a:rPr>
                        <a:t>50</a:t>
                      </a:r>
                      <a:endParaRPr lang="ru-RU" sz="2000" dirty="0"/>
                    </a:p>
                  </a:txBody>
                  <a:tcPr marL="91439" marR="91439" marT="45738" marB="4573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Управляющая кнопка: далее 3">
            <a:hlinkClick r:id="rId21" action="ppaction://hlinksldjump" highlightClick="1"/>
          </p:cNvPr>
          <p:cNvSpPr/>
          <p:nvPr/>
        </p:nvSpPr>
        <p:spPr>
          <a:xfrm>
            <a:off x="642938" y="6286500"/>
            <a:ext cx="357187" cy="28575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35372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4. 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55650" y="1484313"/>
            <a:ext cx="7459663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30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What about story </a:t>
            </a:r>
            <a:r>
              <a:rPr 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The light that</a:t>
            </a:r>
            <a:r>
              <a:rPr 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failed</a:t>
            </a:r>
            <a:r>
              <a:rPr 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4F81BD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blind</a:t>
            </a:r>
            <a:r>
              <a:rPr lang="ru-RU" sz="2800" dirty="0" smtClean="0">
                <a:solidFill>
                  <a:srgbClr val="4F81BD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92285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4. </a:t>
            </a: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8688" y="1417638"/>
            <a:ext cx="7758112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altLang="ru-RU" sz="2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0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alt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 keep six honest </a:t>
            </a:r>
            <a:r>
              <a:rPr lang="en-US" alt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serving-men …</a:t>
            </a:r>
            <a:endParaRPr lang="ru-RU" altLang="ru-RU" sz="28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en-US" altLang="ru-RU" sz="2800" b="1" i="1" dirty="0" smtClean="0">
              <a:solidFill>
                <a:prstClr val="white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en-US" alt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ru-RU" sz="2800" b="1" i="1" dirty="0" smtClean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altLang="ru-RU" sz="2800" b="1" i="1" dirty="0">
                <a:latin typeface="Times New Roman" pitchFamily="18" charset="0"/>
                <a:cs typeface="Times New Roman" pitchFamily="18" charset="0"/>
              </a:rPr>
              <a:t>names are What and Why and When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ru-RU" sz="2800" b="1" i="1" dirty="0">
                <a:latin typeface="Times New Roman" pitchFamily="18" charset="0"/>
                <a:cs typeface="Times New Roman" pitchFamily="18" charset="0"/>
              </a:rPr>
              <a:t>And How and Where and Who</a:t>
            </a:r>
            <a:r>
              <a:rPr lang="ru-RU" alt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96902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4. 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39750" y="1196975"/>
            <a:ext cx="8147050" cy="33855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prstClr val="white"/>
                </a:solidFill>
              </a:rPr>
              <a:t>How did the … got his spots?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prstClr val="white"/>
                </a:solidFill>
              </a:rPr>
              <a:t>Leopard</a:t>
            </a:r>
            <a:r>
              <a:rPr lang="ru-RU" sz="2800" b="1" i="1" dirty="0" smtClean="0">
                <a:solidFill>
                  <a:prstClr val="white"/>
                </a:solidFill>
              </a:rPr>
              <a:t>.</a:t>
            </a:r>
            <a:r>
              <a:rPr lang="ru-RU" sz="2800" b="1" i="1" dirty="0" smtClean="0">
                <a:solidFill>
                  <a:prstClr val="white"/>
                </a:solidFill>
                <a:latin typeface="Tahoma" pitchFamily="34" charset="0"/>
              </a:rPr>
              <a:t> </a:t>
            </a:r>
            <a:endParaRPr lang="ru-RU" sz="2800" b="1" i="1" dirty="0">
              <a:solidFill>
                <a:prstClr val="white"/>
              </a:solidFill>
              <a:latin typeface="Tahoma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dirty="0">
              <a:solidFill>
                <a:prstClr val="white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87879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692150"/>
            <a:ext cx="8748712" cy="2255838"/>
          </a:xfrm>
        </p:spPr>
        <p:txBody>
          <a:bodyPr/>
          <a:lstStyle/>
          <a:p>
            <a:pPr eaLnBrk="1" hangingPunct="1">
              <a:defRPr/>
            </a:pPr>
            <a:r>
              <a:rPr lang="en-US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attention!</a:t>
            </a:r>
            <a:r>
              <a:rPr lang="ru-RU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u="sng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5" name="Рисунок 4" descr="caso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060575"/>
            <a:ext cx="47529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49013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1.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7088" y="1417638"/>
            <a:ext cx="7888287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92D050"/>
                </a:solidFill>
                <a:latin typeface="Times New Roman" pitchFamily="18" charset="0"/>
              </a:rPr>
              <a:t>10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i="1" dirty="0" smtClean="0">
              <a:solidFill>
                <a:prstClr val="white"/>
              </a:solidFill>
              <a:latin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dirty="0" smtClean="0">
                <a:solidFill>
                  <a:prstClr val="white"/>
                </a:solidFill>
              </a:rPr>
              <a:t>Mowgli’s teachers?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prstClr val="white"/>
                </a:solidFill>
              </a:rPr>
              <a:t/>
            </a:r>
            <a:br>
              <a:rPr lang="ru-RU" altLang="ru-RU" sz="2800" dirty="0" smtClean="0">
                <a:solidFill>
                  <a:prstClr val="white"/>
                </a:solidFill>
              </a:rPr>
            </a:br>
            <a:endParaRPr lang="ru-RU" altLang="ru-RU" sz="2800" dirty="0" smtClean="0">
              <a:solidFill>
                <a:prstClr val="white"/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srgbClr val="00B0F0"/>
                </a:solidFill>
                <a:latin typeface="Times New Roman" pitchFamily="18" charset="0"/>
              </a:rPr>
              <a:t>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dirty="0" err="1" smtClean="0">
                <a:solidFill>
                  <a:prstClr val="white"/>
                </a:solidFill>
              </a:rPr>
              <a:t>Baloo</a:t>
            </a:r>
            <a:r>
              <a:rPr lang="en-US" altLang="ru-RU" sz="2800" b="1" i="1" dirty="0" smtClean="0">
                <a:solidFill>
                  <a:prstClr val="white"/>
                </a:solidFill>
              </a:rPr>
              <a:t>, </a:t>
            </a:r>
            <a:r>
              <a:rPr lang="en-US" altLang="ru-RU" sz="2800" b="1" i="1" dirty="0" err="1" smtClean="0">
                <a:solidFill>
                  <a:prstClr val="white"/>
                </a:solidFill>
              </a:rPr>
              <a:t>Bahgeera</a:t>
            </a:r>
            <a:r>
              <a:rPr lang="ru-RU" altLang="ru-RU" sz="2800" b="1" i="1" dirty="0" smtClean="0">
                <a:solidFill>
                  <a:prstClr val="white"/>
                </a:solidFill>
              </a:rPr>
              <a:t> </a:t>
            </a:r>
            <a:r>
              <a:rPr lang="ru-RU" altLang="ru-RU" sz="2800" b="1" i="1" dirty="0" smtClean="0">
                <a:solidFill>
                  <a:srgbClr val="00B0F0"/>
                </a:solidFill>
                <a:latin typeface="Times New Roman" pitchFamily="18" charset="0"/>
              </a:rPr>
              <a:t> </a:t>
            </a:r>
            <a:endParaRPr lang="ru-RU" altLang="ru-RU" sz="2800" b="1" i="1" dirty="0" smtClean="0">
              <a:solidFill>
                <a:srgbClr val="00B0F0"/>
              </a:solidFill>
              <a:latin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800" dirty="0" smtClean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31799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1.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928688" y="1417638"/>
            <a:ext cx="7858125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92D050"/>
                </a:solidFill>
                <a:latin typeface="Times New Roman" pitchFamily="18" charset="0"/>
              </a:rPr>
              <a:t>20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i="1" dirty="0" smtClean="0">
              <a:solidFill>
                <a:prstClr val="white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prstClr val="white"/>
                </a:solidFill>
                <a:latin typeface="Times New Roman" pitchFamily="18" charset="0"/>
              </a:rPr>
              <a:t>      </a:t>
            </a:r>
            <a:r>
              <a:rPr lang="en-US" altLang="ru-RU" sz="2800" dirty="0">
                <a:solidFill>
                  <a:prstClr val="white"/>
                </a:solidFill>
                <a:latin typeface="Times New Roman" pitchFamily="18" charset="0"/>
              </a:rPr>
              <a:t>How many wolves are in </a:t>
            </a:r>
            <a:r>
              <a:rPr lang="en-US" altLang="ru-RU" sz="2800" dirty="0" err="1" smtClean="0">
                <a:solidFill>
                  <a:prstClr val="white"/>
                </a:solidFill>
                <a:latin typeface="Times New Roman" pitchFamily="18" charset="0"/>
              </a:rPr>
              <a:t>Akela’s</a:t>
            </a:r>
            <a:r>
              <a:rPr lang="en-US" altLang="ru-RU" sz="2800" dirty="0" smtClean="0">
                <a:solidFill>
                  <a:prstClr val="white"/>
                </a:solidFill>
                <a:latin typeface="Times New Roman" pitchFamily="18" charset="0"/>
              </a:rPr>
              <a:t> </a:t>
            </a:r>
            <a:r>
              <a:rPr lang="en-US" altLang="ru-RU" sz="2800" dirty="0">
                <a:solidFill>
                  <a:prstClr val="white"/>
                </a:solidFill>
                <a:latin typeface="Times New Roman" pitchFamily="18" charset="0"/>
              </a:rPr>
              <a:t>family?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dirty="0" smtClean="0">
              <a:solidFill>
                <a:prstClr val="white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dirty="0" smtClean="0">
              <a:solidFill>
                <a:prstClr val="white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dirty="0" smtClean="0">
              <a:solidFill>
                <a:prstClr val="white"/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i="1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dirty="0" smtClean="0">
                <a:solidFill>
                  <a:prstClr val="white"/>
                </a:solidFill>
              </a:rPr>
              <a:t>four</a:t>
            </a:r>
            <a:r>
              <a:rPr lang="ru-RU" altLang="ru-RU" sz="2800" b="1" i="1" dirty="0" smtClean="0">
                <a:solidFill>
                  <a:prstClr val="white"/>
                </a:solidFill>
              </a:rPr>
              <a:t> </a:t>
            </a:r>
            <a:r>
              <a:rPr lang="ru-RU" altLang="ru-RU" sz="2800" b="1" i="1" dirty="0" smtClean="0">
                <a:solidFill>
                  <a:srgbClr val="00B0F0"/>
                </a:solidFill>
                <a:latin typeface="Times New Roman" pitchFamily="18" charset="0"/>
              </a:rPr>
              <a:t> </a:t>
            </a:r>
            <a:endParaRPr lang="ru-RU" altLang="ru-RU" sz="2800" b="1" dirty="0" smtClean="0">
              <a:solidFill>
                <a:srgbClr val="00B0F0"/>
              </a:solidFill>
              <a:latin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800" dirty="0" smtClean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83370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1.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55650" y="1484313"/>
            <a:ext cx="75311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92D050"/>
                </a:solidFill>
                <a:latin typeface="Times New Roman" pitchFamily="18" charset="0"/>
              </a:rPr>
              <a:t>30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800" b="1" i="1" dirty="0" smtClean="0">
              <a:solidFill>
                <a:prstClr val="white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i="1" dirty="0" smtClean="0">
                <a:solidFill>
                  <a:prstClr val="white"/>
                </a:solidFill>
              </a:rPr>
              <a:t> </a:t>
            </a:r>
            <a:r>
              <a:rPr lang="en-US" altLang="ru-RU" sz="2800" i="1" dirty="0" smtClean="0">
                <a:solidFill>
                  <a:prstClr val="white"/>
                </a:solidFill>
              </a:rPr>
              <a:t>What’s  </a:t>
            </a:r>
            <a:r>
              <a:rPr lang="ru-RU" altLang="ru-RU" sz="2800" i="1" dirty="0" smtClean="0">
                <a:solidFill>
                  <a:prstClr val="white"/>
                </a:solidFill>
              </a:rPr>
              <a:t>«</a:t>
            </a:r>
            <a:r>
              <a:rPr lang="en-US" altLang="ru-RU" sz="2800" i="1" dirty="0" smtClean="0">
                <a:solidFill>
                  <a:prstClr val="white"/>
                </a:solidFill>
              </a:rPr>
              <a:t>The red flower</a:t>
            </a:r>
            <a:r>
              <a:rPr lang="ru-RU" altLang="ru-RU" sz="2800" i="1" dirty="0" smtClean="0">
                <a:solidFill>
                  <a:prstClr val="white"/>
                </a:solidFill>
              </a:rPr>
              <a:t>»</a:t>
            </a:r>
            <a:r>
              <a:rPr lang="en-US" altLang="ru-RU" sz="2800" i="1" dirty="0" smtClean="0">
                <a:solidFill>
                  <a:prstClr val="white"/>
                </a:solidFill>
              </a:rPr>
              <a:t>?</a:t>
            </a:r>
            <a:endParaRPr lang="ru-RU" altLang="ru-RU" sz="2800" dirty="0" smtClean="0">
              <a:solidFill>
                <a:prstClr val="white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dirty="0" smtClean="0">
              <a:solidFill>
                <a:prstClr val="white"/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i="1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dirty="0" smtClean="0">
                <a:solidFill>
                  <a:prstClr val="white"/>
                </a:solidFill>
              </a:rPr>
              <a:t>Fire </a:t>
            </a:r>
            <a:endParaRPr lang="ru-RU" altLang="ru-RU" sz="2800" b="1" dirty="0" smtClean="0">
              <a:solidFill>
                <a:srgbClr val="00B0F0"/>
              </a:solidFill>
              <a:latin typeface="Tahoma" pitchFamily="34" charset="0"/>
            </a:endParaRPr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7951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1.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71550" y="1557338"/>
            <a:ext cx="792162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b="1" i="1" dirty="0">
                <a:solidFill>
                  <a:srgbClr val="92D050"/>
                </a:solidFill>
                <a:latin typeface="Times New Roman" pitchFamily="18" charset="0"/>
              </a:rPr>
              <a:t>4</a:t>
            </a:r>
            <a:r>
              <a:rPr lang="ru-RU" altLang="ru-RU" b="1" i="1" dirty="0" smtClean="0">
                <a:solidFill>
                  <a:srgbClr val="92D050"/>
                </a:solidFill>
                <a:latin typeface="Times New Roman" pitchFamily="18" charset="0"/>
              </a:rPr>
              <a:t>0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800" b="1" i="1" dirty="0" smtClean="0">
              <a:solidFill>
                <a:prstClr val="white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prstClr val="white"/>
                </a:solidFill>
                <a:latin typeface="Times New Roman" pitchFamily="18" charset="0"/>
              </a:rPr>
              <a:t>       </a:t>
            </a:r>
            <a:r>
              <a:rPr lang="en-US" altLang="ru-RU" sz="2800" dirty="0">
                <a:solidFill>
                  <a:prstClr val="white"/>
                </a:solidFill>
                <a:latin typeface="Times New Roman" pitchFamily="18" charset="0"/>
              </a:rPr>
              <a:t>Who is main gossip of jungle?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dirty="0" smtClean="0">
              <a:solidFill>
                <a:prstClr val="white"/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i="1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i="1" dirty="0" err="1" smtClean="0">
                <a:solidFill>
                  <a:prstClr val="white"/>
                </a:solidFill>
              </a:rPr>
              <a:t>Tabaki</a:t>
            </a:r>
            <a:r>
              <a:rPr lang="ru-RU" altLang="ru-RU" sz="2800" b="1" i="1" dirty="0" smtClean="0">
                <a:solidFill>
                  <a:prstClr val="white"/>
                </a:solidFill>
              </a:rPr>
              <a:t> </a:t>
            </a:r>
            <a:endParaRPr lang="ru-RU" altLang="ru-RU" sz="2800" b="1" dirty="0" smtClean="0">
              <a:solidFill>
                <a:srgbClr val="00B0F0"/>
              </a:solidFill>
              <a:latin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800" dirty="0" smtClean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10952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1.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38" y="1052513"/>
            <a:ext cx="8105775" cy="334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ru-RU" b="1" i="1" dirty="0">
                <a:solidFill>
                  <a:srgbClr val="92D050"/>
                </a:solidFill>
                <a:latin typeface="Times New Roman" panose="02020603050405020304" pitchFamily="18" charset="0"/>
              </a:rPr>
              <a:t>5</a:t>
            </a:r>
            <a:r>
              <a:rPr lang="ru-RU" altLang="ru-RU" b="1" i="1" dirty="0" smtClean="0">
                <a:solidFill>
                  <a:srgbClr val="92D050"/>
                </a:solidFill>
                <a:latin typeface="Times New Roman" panose="02020603050405020304" pitchFamily="18" charset="0"/>
              </a:rPr>
              <a:t>0  </a:t>
            </a:r>
            <a:endParaRPr lang="ru-RU" altLang="ru-RU" sz="1800" b="1" i="1" dirty="0" smtClean="0">
              <a:solidFill>
                <a:prstClr val="white"/>
              </a:solidFill>
              <a:latin typeface="Times New Roman" panose="02020603050405020304" pitchFamily="18" charset="0"/>
            </a:endParaRPr>
          </a:p>
          <a:p>
            <a:pPr eaLnBrk="0" fontAlgn="base" hangingPunct="0">
              <a:spcAft>
                <a:spcPct val="0"/>
              </a:spcAft>
              <a:buClr>
                <a:srgbClr val="0000FF"/>
              </a:buClr>
              <a:buFont typeface="Wingdings" panose="05000000000000000000" pitchFamily="2" charset="2"/>
              <a:buNone/>
              <a:defRPr/>
            </a:pPr>
            <a:r>
              <a:rPr lang="ru-RU" altLang="ru-RU" sz="2800" dirty="0" smtClean="0">
                <a:solidFill>
                  <a:prstClr val="white"/>
                </a:solidFill>
                <a:latin typeface="Times New Roman" panose="02020603050405020304" pitchFamily="18" charset="0"/>
              </a:rPr>
              <a:t>	 </a:t>
            </a:r>
          </a:p>
          <a:p>
            <a:pPr algn="just" eaLnBrk="0" fontAlgn="base" hangingPunct="0">
              <a:spcAft>
                <a:spcPct val="0"/>
              </a:spcAft>
              <a:buClr>
                <a:srgbClr val="0000FF"/>
              </a:buClr>
              <a:buNone/>
              <a:defRPr/>
            </a:pPr>
            <a:r>
              <a:rPr lang="ru-RU" sz="2800" dirty="0" smtClean="0">
                <a:solidFill>
                  <a:prstClr val="white"/>
                </a:solidFill>
              </a:rPr>
              <a:t> </a:t>
            </a:r>
            <a:r>
              <a:rPr lang="en-US" sz="2800" dirty="0">
                <a:solidFill>
                  <a:prstClr val="white"/>
                </a:solidFill>
              </a:rPr>
              <a:t>Who is the Head of Jungle? </a:t>
            </a:r>
            <a:endParaRPr lang="en-US" altLang="ru-RU" sz="2800" b="1" i="1" dirty="0">
              <a:solidFill>
                <a:srgbClr val="00B0F0"/>
              </a:solidFill>
              <a:latin typeface="Times New Roman" panose="02020603050405020304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sz="2800" dirty="0" smtClean="0">
              <a:solidFill>
                <a:prstClr val="white"/>
              </a:solidFill>
              <a:latin typeface="Garamond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sz="2800" dirty="0">
              <a:solidFill>
                <a:prstClr val="white"/>
              </a:solidFill>
              <a:latin typeface="Garamond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dirty="0" err="1" smtClean="0">
                <a:solidFill>
                  <a:prstClr val="white"/>
                </a:solidFill>
                <a:latin typeface="Garamond"/>
              </a:rPr>
              <a:t>Hathi</a:t>
            </a:r>
            <a:r>
              <a:rPr lang="ru-RU" sz="2800" dirty="0" smtClean="0">
                <a:solidFill>
                  <a:prstClr val="white"/>
                </a:solidFill>
                <a:latin typeface="Garamond"/>
              </a:rPr>
              <a:t>.</a:t>
            </a:r>
            <a:r>
              <a:rPr lang="ru-RU" altLang="ru-RU" sz="2800" dirty="0" smtClean="0">
                <a:solidFill>
                  <a:srgbClr val="00B0F0"/>
                </a:solidFill>
                <a:latin typeface="Garamond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prstClr val="white"/>
                </a:solidFill>
                <a:latin typeface="Garamond"/>
              </a:rPr>
              <a:t>.</a:t>
            </a: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5863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2.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88" y="1285875"/>
            <a:ext cx="7572375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>
              <a:solidFill>
                <a:srgbClr val="C0504D">
                  <a:lumMod val="60000"/>
                  <a:lumOff val="40000"/>
                </a:srgbClr>
              </a:solidFill>
              <a:latin typeface="Tahoma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What means </a:t>
            </a:r>
            <a:r>
              <a:rPr 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Mowgli</a:t>
            </a:r>
            <a:r>
              <a:rPr 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prstClr val="white"/>
                </a:solidFill>
              </a:rPr>
              <a:t>little frog</a:t>
            </a:r>
            <a:r>
              <a:rPr lang="ru-RU" sz="2800" b="1" i="1" dirty="0" smtClean="0">
                <a:solidFill>
                  <a:prstClr val="white"/>
                </a:solidFill>
              </a:rPr>
              <a:t>.</a:t>
            </a:r>
            <a:r>
              <a:rPr lang="ru-RU" sz="2800" b="1" i="1" dirty="0" smtClean="0">
                <a:solidFill>
                  <a:srgbClr val="00B0F0"/>
                </a:solidFill>
                <a:cs typeface="Times New Roman" pitchFamily="18" charset="0"/>
              </a:rPr>
              <a:t>   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19422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2. 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8688" y="908050"/>
            <a:ext cx="7531100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28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endParaRPr lang="ru-RU" altLang="ru-RU" sz="2800" b="1" i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ru-RU" sz="2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means </a:t>
            </a:r>
            <a:r>
              <a:rPr lang="ru-RU" altLang="ru-RU" sz="2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altLang="ru-RU" sz="280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Akela</a:t>
            </a:r>
            <a:r>
              <a:rPr lang="ru-RU" altLang="ru-RU" sz="2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altLang="ru-RU" sz="2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altLang="ru-RU" sz="2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2800" i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sz="2800" b="1" i="1" dirty="0" smtClean="0">
              <a:solidFill>
                <a:prstClr val="white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sz="2800" b="1" i="1" dirty="0">
              <a:solidFill>
                <a:prstClr val="white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1" i="1" dirty="0" smtClean="0">
                <a:solidFill>
                  <a:prstClr val="white"/>
                </a:solidFill>
              </a:rPr>
              <a:t>Alone</a:t>
            </a:r>
            <a:r>
              <a:rPr lang="ru-RU" sz="2800" dirty="0" smtClean="0">
                <a:solidFill>
                  <a:prstClr val="white"/>
                </a:solidFill>
                <a:latin typeface="Garamond"/>
              </a:rPr>
              <a:t>.</a:t>
            </a:r>
            <a:r>
              <a:rPr lang="ru-RU" altLang="ru-RU" sz="2800" b="1" i="1" dirty="0" smtClean="0">
                <a:solidFill>
                  <a:srgbClr val="00B0F0"/>
                </a:solidFill>
                <a:latin typeface="Garamond"/>
                <a:cs typeface="Times New Roman" panose="02020603050405020304" pitchFamily="18" charset="0"/>
              </a:rPr>
              <a:t> </a:t>
            </a:r>
            <a:endParaRPr lang="ru-RU" altLang="ru-RU" sz="2800" b="1" dirty="0" smtClean="0">
              <a:solidFill>
                <a:srgbClr val="00B0F0"/>
              </a:solidFill>
              <a:latin typeface="Garamond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ru-RU" altLang="ru-RU" sz="1800" dirty="0" smtClean="0">
              <a:solidFill>
                <a:prstClr val="white"/>
              </a:solidFill>
              <a:latin typeface="Tahoma" panose="020B0604030504040204" pitchFamily="34" charset="0"/>
            </a:endParaRPr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88918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4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6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7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8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9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0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21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23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1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2_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288</Words>
  <Application>Microsoft Office PowerPoint</Application>
  <PresentationFormat>Экран (4:3)</PresentationFormat>
  <Paragraphs>186</Paragraphs>
  <Slides>23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17</vt:i4>
      </vt:variant>
      <vt:variant>
        <vt:lpstr>Заголовки слайдов</vt:lpstr>
      </vt:variant>
      <vt:variant>
        <vt:i4>23</vt:i4>
      </vt:variant>
    </vt:vector>
  </HeadingPairs>
  <TitlesOfParts>
    <vt:vector size="46" baseType="lpstr">
      <vt:lpstr>Arial</vt:lpstr>
      <vt:lpstr>Calibri</vt:lpstr>
      <vt:lpstr>Garamond</vt:lpstr>
      <vt:lpstr>Tahoma</vt:lpstr>
      <vt:lpstr>Times New Roman</vt:lpstr>
      <vt:lpstr>Wingdings</vt:lpstr>
      <vt:lpstr>1_Течение</vt:lpstr>
      <vt:lpstr>2_Течение</vt:lpstr>
      <vt:lpstr>4_Течение</vt:lpstr>
      <vt:lpstr>6_Течение</vt:lpstr>
      <vt:lpstr>7_Течение</vt:lpstr>
      <vt:lpstr>8_Течение</vt:lpstr>
      <vt:lpstr>9_Течение</vt:lpstr>
      <vt:lpstr>11_Течение</vt:lpstr>
      <vt:lpstr>12_Течение</vt:lpstr>
      <vt:lpstr>14_Течение</vt:lpstr>
      <vt:lpstr>16_Течение</vt:lpstr>
      <vt:lpstr>17_Течение</vt:lpstr>
      <vt:lpstr>18_Течение</vt:lpstr>
      <vt:lpstr>19_Течение</vt:lpstr>
      <vt:lpstr>20_Течение</vt:lpstr>
      <vt:lpstr>21_Течение</vt:lpstr>
      <vt:lpstr>23_Течение</vt:lpstr>
      <vt:lpstr> </vt:lpstr>
      <vt:lpstr>Презентация PowerPoint</vt:lpstr>
      <vt:lpstr> 1.  </vt:lpstr>
      <vt:lpstr> 1.  </vt:lpstr>
      <vt:lpstr> 1. </vt:lpstr>
      <vt:lpstr> 1.  </vt:lpstr>
      <vt:lpstr> 1.  </vt:lpstr>
      <vt:lpstr>2. </vt:lpstr>
      <vt:lpstr>2.  </vt:lpstr>
      <vt:lpstr>2.  </vt:lpstr>
      <vt:lpstr>2.  </vt:lpstr>
      <vt:lpstr>2.  </vt:lpstr>
      <vt:lpstr> 3.  </vt:lpstr>
      <vt:lpstr>3.  </vt:lpstr>
      <vt:lpstr>3.  </vt:lpstr>
      <vt:lpstr>3.  </vt:lpstr>
      <vt:lpstr>3.  </vt:lpstr>
      <vt:lpstr> 4.  </vt:lpstr>
      <vt:lpstr>4. </vt:lpstr>
      <vt:lpstr>4. </vt:lpstr>
      <vt:lpstr>4. </vt:lpstr>
      <vt:lpstr>4. </vt:lpstr>
      <vt:lpstr>Thanks for your attention!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SakhaЯна</dc:creator>
  <cp:lastModifiedBy>user</cp:lastModifiedBy>
  <cp:revision>16</cp:revision>
  <dcterms:created xsi:type="dcterms:W3CDTF">2018-04-02T13:41:10Z</dcterms:created>
  <dcterms:modified xsi:type="dcterms:W3CDTF">2020-04-04T00:38:56Z</dcterms:modified>
</cp:coreProperties>
</file>