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2" r:id="rId26"/>
    <p:sldId id="280" r:id="rId27"/>
    <p:sldId id="281" r:id="rId28"/>
    <p:sldId id="283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650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650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A19D8A6-341C-4BB1-9C97-FF3DDC268C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E4805C-9D4E-46B9-8486-8DD374062F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33948-CBB1-4302-9401-0FC9A0969D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0405E-0099-43B7-BE2D-06290F015D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726B59-495A-4DA7-B111-172812773D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FF3F94-BF3F-4872-A16C-584FEDB95A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79FB30-6100-49AC-A487-59E786E756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00C81-BC64-4F0E-95BC-4487B71D7F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33AC9-EC59-4802-AEA4-B61CEC5958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3897F-0623-45AB-A2BF-F0ED02313B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5C7A5F-F9F2-4153-8B3E-48271C6CC9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8B35F82F-DD79-42DB-95F7-2B90CFC520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0547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47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48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48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48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0548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8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548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54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548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0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Внутренние воды Евразии</a:t>
            </a:r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Днепр. 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Днепр - река в Восточной Европе, в пределах Российской Федерации, Белоруссии и Украины. 2201 км (3-я по длине после Волги и Дуная в Европе), площадь бассейна 504 тыс. кв. км. Начало на Валдайской возвышенности, впадает в Днепровский лиман Черного моря. </a:t>
            </a:r>
          </a:p>
          <a:p>
            <a:pPr eaLnBrk="1" hangingPunct="1">
              <a:defRPr/>
            </a:pPr>
            <a:endParaRPr lang="ru-RU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Река Днеп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76250"/>
            <a:ext cx="8642350" cy="57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Ладожское озеро.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Ладожское озеро расположено на северо-западе Европейской части Российской Федерации. Площадь – 17,7 тыс. кв. км, с островами 18,1 тыс. кв. км. Средняя глубина – 51 м, наибольшая – 230 м. Около 660 островов (крупные Мантсинсари, Валаам). Впадают реки Волхов, Свирь и др., вытекает река Нева. </a:t>
            </a:r>
          </a:p>
          <a:p>
            <a:pPr eaLnBrk="1" hangingPunct="1">
              <a:defRPr/>
            </a:pPr>
            <a:endParaRPr lang="ru-RU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Ладожское озер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33375"/>
            <a:ext cx="8640763" cy="586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Онежское озеро.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Онежское озеро расположено на северо-западе Европейской части Российской Федерации, в Карелии, Ленинградской и Вологодской обл. 9,7 тыс. кв. км (без островов). Глубина до 127 м.</a:t>
            </a:r>
          </a:p>
          <a:p>
            <a:pPr eaLnBrk="1" hangingPunct="1">
              <a:defRPr/>
            </a:pPr>
            <a:endParaRPr lang="ru-RU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Онежское озер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404813"/>
            <a:ext cx="8785225" cy="585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Территория Зарубежной Евразии относится к бассейнам всех четырех океанов. Центральную часть материка занимает обширная область внутреннего стока. В связи с большой контрастностью природных условий, реки Евразии исключительно разнообразны по особенностям питания, режима, характера течения.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Ганга. 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Ганг (Ганга) - река в Индии и Бангладеш. Протяженность 2700 км. Площадь бассейна – 1120 тыс. кв. км Берет начало в Гималаях, протекает по Гангской равнине, впадает в Бенгальский залив, образуя общую дельту с реками Мегхна и Брахмапутра.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Великий Ган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476250"/>
            <a:ext cx="8785225" cy="585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Долина реки Енисей.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Енисей - река в Сибири. Образуется слиянием Большого и Малого Енисеев у г. Кызыл. Протяженность - 3487 км (от истоков М. Енисея 4102 км), площадь бассейна 2580 тыс. кв. км. Впадает в Енисейский залив Карского моря. Самая многоводная река Российской Федерации.</a:t>
            </a:r>
          </a:p>
          <a:p>
            <a:pPr eaLnBrk="1" hangingPunct="1">
              <a:defRPr/>
            </a:pPr>
            <a:endParaRPr lang="ru-RU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Территория  Зарубежной  Евразии  относится к бассейнам всех четырех океанов. Центральную часть  материка занимает обширная область внутреннего стока.  В связи с большой  контрастностью природных условий реки Евразии исключительно разнообразны по особенностям питания, режима, характера течения.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Долина реки Енис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60350"/>
            <a:ext cx="8856662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Река Меконг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Меконг - река в Китае, Бирме, Лаосе, Таиланде, Кампучии и Вьетнаме, самая большая на полуострове Индокитай. Протяженность - 4500 км, площадь бассейна 810 тыс. кв. км. Начало на Тибетском нагорье, протекает по Кампучийской равнине, впадает в Южно-Китайское море, образуя дельту площадью ок. 70 тыс. кв. км.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Река Мекон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60350"/>
            <a:ext cx="8785225" cy="585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Обь. 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Обь - река в Западной  Сибири. Образуется слиянием Катуни и Бии на Алтае. Впадает в Обскую губу Карского моря, образуя дельту (площадь более 4 тыс. кв. км). Протяженность - 3650 км (от истока Иртыша 5410 км), площадь бассейна 2990 тыс. кв. км.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Обь-река сибирска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60350"/>
            <a:ext cx="8713788" cy="580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Озеро Байкал.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Байкал - пресноводное озеро на юге Восточной Сибири. Расположено на высоте 456 м и окружено горами. Площадь - 31,5 тыс. кв. км, длина 636 км, средняя ширина 48 км. Самое глубокое (до 1620 м) в мире. Тектонического происхождения. Впадает 336 рек (в том числе Селенга, Баргузин, В. Ангара), вытекает река Ангара. </a:t>
            </a:r>
          </a:p>
          <a:p>
            <a:pPr eaLnBrk="1" hangingPunct="1">
              <a:defRPr/>
            </a:pPr>
            <a:endParaRPr lang="ru-RU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Озеро Байка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33375"/>
            <a:ext cx="8713787" cy="580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Река Янцзы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Янцзы - река в Китае. Протяженность - 5800 км, самая длинная в Евразии, площадь бассейна 1808,5 тыс. кв. км. Начало на Тибетском нагорье; пересекает Сино-Тибетские горы, Сычуаньскую котловину (ниже которой образует 3 ущелья), орошает Цзянханьскую и Великую Китайскую равнины; впадает в Восточно-Китайское море, образуя эстуарий. Одна из самых полноводных рек мира.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Река Янцз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8856662" cy="590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Дунай. 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Дунай - вторая по длине (после Волги) река Европы. Протяженность 2850 км, площадь бассейна 817 тыс. кв. км. Протекает по территории Германии, Австрии, Словакии, Венгрии, Хорватии, Югославии, Болгарии, Румынии, Украины. </a:t>
            </a:r>
          </a:p>
          <a:p>
            <a:pPr eaLnBrk="1" hangingPunct="1">
              <a:defRPr/>
            </a:pPr>
            <a:endParaRPr lang="ru-RU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Река Дуна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04813"/>
            <a:ext cx="8713788" cy="580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60350"/>
            <a:ext cx="8229600" cy="2116138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Луара - самая длинная река Франции.  Протяженность - 1012 км, площадь бассейна 115 тыс. кв. км. Истоки в Севеннах, впадает в Бискайский залив, образуя эстуарий.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</p:txBody>
      </p:sp>
      <p:pic>
        <p:nvPicPr>
          <p:cNvPr id="7171" name="Picture 4" descr="Мост через Луар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2259013"/>
            <a:ext cx="6899275" cy="459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Рейн. 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Рейн - река в Западной Европе, главным образом в Германии. Протяженность - 1320 км, площадь бассейна 224,4 тыс. кв. км. Берет начало в Альпах, в Швейцарии, протекает через Боденское оеро и Верхнерейнскую низменность, пересекает в узкой долине Рейнские Сланцевые горы; нижнее течение в пределах Среднеевропейской равнины, где русло во многих местах ограждено дамбами. Впадает в Северное море, образуя дельту.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Долина Рей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60350"/>
            <a:ext cx="8785225" cy="585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Волга. 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Волга - река в Европейской части Российской Федерации, крупнейшая в Европе, протяженность 3530 км, площадь бассейна 1360 тыс. кв. км. Начало на Валдайской возвышенности, впадает в Каспийское море, образуя дельту. </a:t>
            </a:r>
          </a:p>
          <a:p>
            <a:pPr eaLnBrk="1" hangingPunct="1">
              <a:defRPr/>
            </a:pPr>
            <a:endParaRPr lang="ru-RU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Река Волг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8424863" cy="631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795</Words>
  <Application>Microsoft PowerPoint</Application>
  <PresentationFormat>Экран (4:3)</PresentationFormat>
  <Paragraphs>28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Течение</vt:lpstr>
      <vt:lpstr>Внутренние воды Евразии</vt:lpstr>
      <vt:lpstr>Слайд 2</vt:lpstr>
      <vt:lpstr>Дунай. </vt:lpstr>
      <vt:lpstr>Слайд 4</vt:lpstr>
      <vt:lpstr>Слайд 5</vt:lpstr>
      <vt:lpstr>Рейн. </vt:lpstr>
      <vt:lpstr>Слайд 7</vt:lpstr>
      <vt:lpstr>Волга. </vt:lpstr>
      <vt:lpstr>Слайд 9</vt:lpstr>
      <vt:lpstr>Днепр. </vt:lpstr>
      <vt:lpstr>Слайд 11</vt:lpstr>
      <vt:lpstr>Ладожское озеро.</vt:lpstr>
      <vt:lpstr>Слайд 13</vt:lpstr>
      <vt:lpstr>Онежское озеро.</vt:lpstr>
      <vt:lpstr>Слайд 15</vt:lpstr>
      <vt:lpstr>Слайд 16</vt:lpstr>
      <vt:lpstr>Ганга. </vt:lpstr>
      <vt:lpstr>Слайд 18</vt:lpstr>
      <vt:lpstr>Долина реки Енисей.</vt:lpstr>
      <vt:lpstr>Слайд 20</vt:lpstr>
      <vt:lpstr>Река Меконг</vt:lpstr>
      <vt:lpstr>Слайд 22</vt:lpstr>
      <vt:lpstr>Обь. </vt:lpstr>
      <vt:lpstr>Слайд 24</vt:lpstr>
      <vt:lpstr>Озеро Байкал.</vt:lpstr>
      <vt:lpstr>Слайд 26</vt:lpstr>
      <vt:lpstr>Река Янцзы</vt:lpstr>
      <vt:lpstr>Слайд 28</vt:lpstr>
    </vt:vector>
  </TitlesOfParts>
  <Company>Tycoon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Внутренние воды Евразии</dc:title>
  <dc:creator>1</dc:creator>
  <cp:lastModifiedBy>Админ</cp:lastModifiedBy>
  <cp:revision>4</cp:revision>
  <cp:lastPrinted>1601-01-01T00:00:00Z</cp:lastPrinted>
  <dcterms:created xsi:type="dcterms:W3CDTF">2007-04-12T14:37:47Z</dcterms:created>
  <dcterms:modified xsi:type="dcterms:W3CDTF">2014-10-20T13:07:51Z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5</vt:i4>
  </property>
</Properties>
</file>