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640960" cy="60486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6592" y="260648"/>
            <a:ext cx="5925966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3890" y="735725"/>
            <a:ext cx="5173651" cy="491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5853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7" y="476672"/>
            <a:ext cx="5328592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777886"/>
            <a:ext cx="5664629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3034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31894"/>
            <a:ext cx="5330717" cy="5334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C:\Users\Алексей.LAPTOP-P825QJO7\Desktop\06df506c955e7df833a0a7d028fd97ba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62000"/>
            <a:ext cx="4554424" cy="455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559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"/>
            <a:ext cx="5397404" cy="5517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75965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МБДОУ 340</dc:creator>
  <cp:lastModifiedBy>Алексей</cp:lastModifiedBy>
  <cp:revision>2</cp:revision>
  <dcterms:created xsi:type="dcterms:W3CDTF">2020-03-20T11:32:09Z</dcterms:created>
  <dcterms:modified xsi:type="dcterms:W3CDTF">2020-03-20T11:50:44Z</dcterms:modified>
</cp:coreProperties>
</file>