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59" r:id="rId5"/>
    <p:sldId id="260" r:id="rId6"/>
    <p:sldId id="272" r:id="rId7"/>
    <p:sldId id="262" r:id="rId8"/>
    <p:sldId id="264" r:id="rId9"/>
    <p:sldId id="265" r:id="rId10"/>
    <p:sldId id="267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760910-4AA7-411F-A049-1435F1603897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B1A87-0107-4BDF-BC25-6866E5F1F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760910-4AA7-411F-A049-1435F1603897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B1A87-0107-4BDF-BC25-6866E5F1F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760910-4AA7-411F-A049-1435F1603897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B1A87-0107-4BDF-BC25-6866E5F1F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760910-4AA7-411F-A049-1435F1603897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B1A87-0107-4BDF-BC25-6866E5F1F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760910-4AA7-411F-A049-1435F1603897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B1A87-0107-4BDF-BC25-6866E5F1F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760910-4AA7-411F-A049-1435F1603897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B1A87-0107-4BDF-BC25-6866E5F1F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760910-4AA7-411F-A049-1435F1603897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B1A87-0107-4BDF-BC25-6866E5F1F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760910-4AA7-411F-A049-1435F1603897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B1A87-0107-4BDF-BC25-6866E5F1F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760910-4AA7-411F-A049-1435F1603897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B1A87-0107-4BDF-BC25-6866E5F1F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760910-4AA7-411F-A049-1435F1603897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B1A87-0107-4BDF-BC25-6866E5F1F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760910-4AA7-411F-A049-1435F1603897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B1A87-0107-4BDF-BC25-6866E5F1F4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1760910-4AA7-411F-A049-1435F1603897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9DB1A87-0107-4BDF-BC25-6866E5F1F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katyaburg.ru/razdely/krasota-prirody/vesna-vesennie-peyzazhi-foto-video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art-see.ru/sunflower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life.ru/uploads/posts/2011-12/1325109941_hvkleki6hzntgcr.jpeg"/>
          <p:cNvPicPr>
            <a:picLocks noChangeAspect="1" noChangeArrowheads="1"/>
          </p:cNvPicPr>
          <p:nvPr/>
        </p:nvPicPr>
        <p:blipFill>
          <a:blip r:embed="rId2" cstate="print"/>
          <a:srcRect l="3382" t="15438" r="25585" b="56375"/>
          <a:stretch>
            <a:fillRect/>
          </a:stretch>
        </p:blipFill>
        <p:spPr bwMode="auto">
          <a:xfrm>
            <a:off x="571472" y="500042"/>
            <a:ext cx="7867616" cy="292895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Времена года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4143380"/>
            <a:ext cx="7772400" cy="192882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Автор: воспитатель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МАДОУ ДСКВ «Сказка»</a:t>
            </a:r>
          </a:p>
          <a:p>
            <a:pPr algn="ctr"/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г.Покачи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Просекова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Татьяна Геннадьевна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hoto.lubernet.ru/6395/748/96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714356"/>
            <a:ext cx="7124700" cy="5343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skyclipart.ru/uploads/posts/2011-10/1317840407_2011-08-20_1059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785794"/>
            <a:ext cx="7200000" cy="55037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files.web2edu.ru/d8b39e94-26db-4dbb-8316-b33adc344a75/b7e10093-64bd-4952-9abb-13578515f4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429684" cy="6210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o-prirode.com/_ph/51/1/5060152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00042"/>
            <a:ext cx="8286808" cy="55820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929198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ОСЕНЬ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71480"/>
            <a:ext cx="8183880" cy="4187952"/>
          </a:xfrm>
        </p:spPr>
        <p:txBody>
          <a:bodyPr>
            <a:normAutofit fontScale="62500" lnSpcReduction="20000"/>
          </a:bodyPr>
          <a:lstStyle/>
          <a:p>
            <a:pPr algn="ctr"/>
            <a:endParaRPr lang="ru-RU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Пусты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поля, мокнет земля,</a:t>
            </a:r>
            <a:b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Дождь поливает, когда это бывает?</a:t>
            </a:r>
          </a:p>
          <a:p>
            <a:endParaRPr lang="ru-RU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  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  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И. Токмакова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Опустел скворечник,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Улетели птицы,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Листьям на деревьях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Тоже не сидится.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Целый день сегодня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Все летят, летят...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Видно, тоже в Африку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Улететь хотят.</a:t>
            </a:r>
          </a:p>
          <a:p>
            <a:endParaRPr lang="ru-RU" dirty="0"/>
          </a:p>
        </p:txBody>
      </p:sp>
      <p:pic>
        <p:nvPicPr>
          <p:cNvPr id="1028" name="Picture 4" descr="http://www.bfoto.ru/foto_bfoto_ru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1030" name="Picture 6" descr="http://www.bfoto.ru/foto_bfoto_ru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1032" name="Picture 8" descr="http://www.bfoto.ru/foto_bfoto_ru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1034" name="Picture 10" descr="http://www.bfoto.ru/foto_bfoto_ru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1036" name="Picture 12" descr="http://www.bfoto.ru/foto_bfoto_ru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4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4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4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7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7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7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7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lvl="8"/>
            <a:endParaRPr lang="ru-RU" dirty="0"/>
          </a:p>
        </p:txBody>
      </p:sp>
      <p:pic>
        <p:nvPicPr>
          <p:cNvPr id="1026" name="Picture 2" descr="http://s47.radikal.ru/i116/0912/47/e78f96ffb52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8429684" cy="542928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07445" y="4813994"/>
            <a:ext cx="212910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зима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64717" y="571480"/>
            <a:ext cx="761458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/>
                <a:solidFill>
                  <a:schemeClr val="accent3"/>
                </a:solidFill>
                <a:effectLst/>
              </a:rPr>
              <a:t>Снег на полях,</a:t>
            </a:r>
          </a:p>
          <a:p>
            <a:pPr algn="ctr"/>
            <a:r>
              <a:rPr lang="ru-RU" sz="3200" b="1" cap="none" spc="0" dirty="0" smtClean="0">
                <a:ln/>
                <a:solidFill>
                  <a:schemeClr val="accent3"/>
                </a:solidFill>
                <a:effectLst/>
              </a:rPr>
              <a:t> лёд на водах,</a:t>
            </a:r>
          </a:p>
          <a:p>
            <a:pPr algn="ctr"/>
            <a:r>
              <a:rPr lang="ru-RU" sz="3200" b="1" dirty="0" err="1" smtClean="0">
                <a:ln/>
                <a:solidFill>
                  <a:schemeClr val="accent3"/>
                </a:solidFill>
              </a:rPr>
              <a:t>Въюга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гуляет когда это бывает</a:t>
            </a:r>
            <a:endParaRPr lang="ru-RU" sz="32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43372" y="2285992"/>
            <a:ext cx="4786346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Ирина </a:t>
            </a:r>
            <a:r>
              <a:rPr lang="ru-RU" sz="2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Черницкая</a:t>
            </a:r>
            <a:endParaRPr lang="ru-RU" sz="2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r>
              <a:rPr lang="ru-RU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Пришла зима весёлая</a:t>
            </a:r>
          </a:p>
          <a:p>
            <a:r>
              <a:rPr lang="ru-RU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с коньками и салазками</a:t>
            </a:r>
          </a:p>
          <a:p>
            <a:r>
              <a:rPr lang="ru-RU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 лыжнёю </a:t>
            </a:r>
            <a:r>
              <a:rPr lang="ru-RU" sz="2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припорошеной</a:t>
            </a:r>
            <a:r>
              <a:rPr lang="ru-RU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</a:t>
            </a:r>
          </a:p>
          <a:p>
            <a:r>
              <a:rPr lang="ru-RU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 волшебной старой сказкою</a:t>
            </a:r>
          </a:p>
          <a:p>
            <a:r>
              <a:rPr lang="ru-RU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 елке </a:t>
            </a:r>
            <a:r>
              <a:rPr lang="ru-RU" sz="2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разукрашеной</a:t>
            </a:r>
            <a:r>
              <a:rPr lang="ru-RU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</a:p>
          <a:p>
            <a:r>
              <a:rPr lang="ru-RU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Фонарики качаются</a:t>
            </a:r>
          </a:p>
          <a:p>
            <a:r>
              <a:rPr lang="ru-RU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Пусть зимушка веселая</a:t>
            </a:r>
          </a:p>
          <a:p>
            <a:r>
              <a:rPr lang="ru-RU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Подольше не кончается</a:t>
            </a:r>
          </a:p>
          <a:p>
            <a:pPr algn="ctr"/>
            <a:endParaRPr lang="ru-RU" sz="2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4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4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4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7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7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566" name="Picture 606" descr="http://katyaburg.ru/sites/default/files/pictures/krasota_prirody/vesna_vesennie_peyzagi_foto_3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45778"/>
            <a:ext cx="8143932" cy="54835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ВЕСНА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183880" cy="418795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Тает снежок, ожил лужок.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День прибывает. Когда это бывает?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571612"/>
            <a:ext cx="292895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u="sng" dirty="0" smtClean="0">
                <a:solidFill>
                  <a:schemeClr val="accent5">
                    <a:lumMod val="50000"/>
                  </a:schemeClr>
                </a:solidFill>
              </a:rPr>
              <a:t>Б. </a:t>
            </a:r>
            <a:r>
              <a:rPr lang="ru-RU" u="sng" dirty="0" err="1" smtClean="0">
                <a:solidFill>
                  <a:schemeClr val="accent5">
                    <a:lumMod val="50000"/>
                  </a:schemeClr>
                </a:solidFill>
              </a:rPr>
              <a:t>Заходер</a:t>
            </a:r>
            <a:endParaRPr lang="ru-RU" u="sng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На полянке, у тропинки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Пробиваются травинки.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 бугорка ручей бежит.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А под ёлкой снег лежит.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41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4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4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4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7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7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art-see.ru/79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571480"/>
            <a:ext cx="8001006" cy="53340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ЛЕТО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00042"/>
            <a:ext cx="8183880" cy="418795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Солнце печёт, липа цветёт. 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Рожь поспевает, когда это бывает?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285992"/>
            <a:ext cx="31432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u="sng" dirty="0" smtClean="0">
                <a:solidFill>
                  <a:srgbClr val="FFFF00"/>
                </a:solidFill>
              </a:rPr>
              <a:t>С. </a:t>
            </a:r>
            <a:r>
              <a:rPr lang="ru-RU" u="sng" dirty="0" smtClean="0">
                <a:solidFill>
                  <a:srgbClr val="FFFF00"/>
                </a:solidFill>
              </a:rPr>
              <a:t>Маршак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Пришел июнь.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"Июнь! Июнь!" -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В саду щебечут птицы.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На одуванчик только дунь -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И весь он разлетится.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4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4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4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7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7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&amp;Kcy;&amp;rcy;&amp;ucy;&amp;gcy;&amp;lcy;&amp;ycy;&amp;jcy; &amp;gcy;&amp;ocy;&amp;dcy;. &amp;Kcy;&amp;acy;&amp;kcy;&amp;icy;&amp;iecy; &amp;vcy;&amp;rcy;&amp;iecy;&amp;mcy;&amp;iecy;&amp;ncy;&amp;acy; &amp;gcy;&amp;ocy;&amp;dcy;&amp;acy; &amp;vcy;&amp;ycy; &amp;zcy;&amp;ncy;&amp;acy;&amp;iecy;&amp;tcy;&amp;iecy;? &amp;Ncy;&amp;acy;&amp;zcy;&amp;ocy;&amp;vcy;&amp;icy;&amp;tcy;&amp;iecy; &amp;icy;&amp;khcy; &amp;pcy;&amp;ocy; &amp;pcy;&amp;ocy;&amp;rcy;&amp;yacy;&amp;dcy;&amp;kcy;&amp;ucy;. &amp;Kcy;&amp;acy;&amp;kcy; &amp;vcy;&amp;ycy; &amp;ucy;&amp;zcy;&amp;ncy;&amp;acy;&amp;lcy;&amp;icy; &amp;kcy;&amp;acy;&amp;zhcy;&amp;dcy;&amp;ocy;&amp;iecy; &amp;vcy;&amp;rcy;&amp;iecy;&amp;mcy;&amp;yacy; &amp;gcy;&amp;ocy;&amp;dcy;&amp;acy;?"/>
          <p:cNvPicPr>
            <a:picLocks noChangeAspect="1" noChangeArrowheads="1"/>
          </p:cNvPicPr>
          <p:nvPr/>
        </p:nvPicPr>
        <p:blipFill>
          <a:blip r:embed="rId2" cstate="print"/>
          <a:srcRect l="40625" t="26389" r="3125" b="2777"/>
          <a:stretch>
            <a:fillRect/>
          </a:stretch>
        </p:blipFill>
        <p:spPr bwMode="auto">
          <a:xfrm>
            <a:off x="2214546" y="1643050"/>
            <a:ext cx="5004000" cy="4726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09920" y="500042"/>
            <a:ext cx="632416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Времена года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&amp;Vcy;&amp;rcy;&amp;iecy;&amp;mcy;&amp;iecy;&amp;ncy;&amp;acy; &amp;gcy;&amp;ocy;&amp;d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572560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allforps.net/uploads/posts/image/2010-10/de041f23cbc3_962-vremena-go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28604"/>
            <a:ext cx="7858180" cy="6072230"/>
          </a:xfrm>
          <a:prstGeom prst="rect">
            <a:avLst/>
          </a:prstGeom>
          <a:noFill/>
        </p:spPr>
      </p:pic>
      <p:pic>
        <p:nvPicPr>
          <p:cNvPr id="21508" name="Picture 4" descr="http://www.artgrafica.net/uploads/posts/2009-11/1257162962_vremena-god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57166"/>
            <a:ext cx="8215370" cy="6143668"/>
          </a:xfrm>
          <a:prstGeom prst="rect">
            <a:avLst/>
          </a:prstGeom>
          <a:noFill/>
        </p:spPr>
      </p:pic>
      <p:sp>
        <p:nvSpPr>
          <p:cNvPr id="4" name="Пирог 3"/>
          <p:cNvSpPr/>
          <p:nvPr/>
        </p:nvSpPr>
        <p:spPr>
          <a:xfrm rot="16200000">
            <a:off x="5929323" y="4429131"/>
            <a:ext cx="1357323" cy="1071570"/>
          </a:xfrm>
          <a:prstGeom prst="pieWedge">
            <a:avLst/>
          </a:prstGeom>
          <a:blipFill rotWithShape="0">
            <a:blip r:embed="rId4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5" name="Picture 2" descr="http://magov.net/uploads/images/a/e/d/4/6317/af042aae60.jpg"/>
          <p:cNvPicPr>
            <a:picLocks noChangeAspect="1" noChangeArrowheads="1"/>
          </p:cNvPicPr>
          <p:nvPr/>
        </p:nvPicPr>
        <p:blipFill>
          <a:blip r:embed="rId5" cstate="print"/>
          <a:srcRect l="23780" r="7129"/>
          <a:stretch>
            <a:fillRect/>
          </a:stretch>
        </p:blipFill>
        <p:spPr bwMode="auto">
          <a:xfrm>
            <a:off x="5929322" y="1214422"/>
            <a:ext cx="1500198" cy="1564546"/>
          </a:xfrm>
          <a:prstGeom prst="rect">
            <a:avLst/>
          </a:prstGeom>
          <a:noFill/>
        </p:spPr>
      </p:pic>
      <p:sp>
        <p:nvSpPr>
          <p:cNvPr id="8" name="Пирог 4"/>
          <p:cNvSpPr/>
          <p:nvPr/>
        </p:nvSpPr>
        <p:spPr>
          <a:xfrm>
            <a:off x="1500167" y="1316577"/>
            <a:ext cx="1345331" cy="128142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20040" tIns="320040" rIns="320040" bIns="320040" numCol="1" spcCol="1270" anchor="ctr" anchorCtr="0">
            <a:noAutofit/>
          </a:bodyPr>
          <a:lstStyle/>
          <a:p>
            <a:pPr lvl="0"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500" kern="1200" dirty="0"/>
          </a:p>
        </p:txBody>
      </p:sp>
      <p:pic>
        <p:nvPicPr>
          <p:cNvPr id="12" name="Picture 4" descr="http://t2.gstatic.com/images?q=tbn:ANd9GcQ3ZDdyghFJR_PzFM9ZH-ztgIu9AsNBDqCLuE2RqM9govrB_QEEmqJ8k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85852" y="4286255"/>
            <a:ext cx="2714644" cy="1285885"/>
          </a:xfrm>
          <a:prstGeom prst="rect">
            <a:avLst/>
          </a:prstGeom>
          <a:noFill/>
        </p:spPr>
      </p:pic>
      <p:pic>
        <p:nvPicPr>
          <p:cNvPr id="7174" name="Picture 6" descr="http://t3.gstatic.com/images?q=tbn:ANd9GcShjNl4t3exeoaW3ANLzQU7KRXutDLWZYptjqgjFov5tlX0wR_s_pz8Ll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14480" y="1000108"/>
            <a:ext cx="1304925" cy="866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mg1.liveinternet.ru/images/attach/c/4/79/134/79134047_Naglyadnoe_izmenenie_vremen_goda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28604"/>
            <a:ext cx="7715304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421</TotalTime>
  <Words>95</Words>
  <Application>Microsoft Office PowerPoint</Application>
  <PresentationFormat>Экран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Времена года</vt:lpstr>
      <vt:lpstr>ОСЕНЬ</vt:lpstr>
      <vt:lpstr> </vt:lpstr>
      <vt:lpstr>ВЕСНА</vt:lpstr>
      <vt:lpstr>ЛЕТО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Времена года</dc:title>
  <dc:creator>SamLab.ws</dc:creator>
  <cp:lastModifiedBy>1</cp:lastModifiedBy>
  <cp:revision>49</cp:revision>
  <dcterms:created xsi:type="dcterms:W3CDTF">2012-07-09T17:53:36Z</dcterms:created>
  <dcterms:modified xsi:type="dcterms:W3CDTF">2020-04-04T14:37:07Z</dcterms:modified>
</cp:coreProperties>
</file>